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68" r:id="rId4"/>
    <p:sldId id="267" r:id="rId5"/>
    <p:sldId id="275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0346FA-28B9-CB45-6A93-6F27A206F19C}" name="Sanjana Chavali" initials="SC" userId="S::sanjana.chavali@bsharpcorp1.onmicrosoft.com::8da95e7c-0d6e-40bd-a6e4-310ae1e02d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A4E7-B4AA-4105-B5C8-FCA72D98C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BA909-2EF2-4523-AFA6-39C3F6BDF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10AA-F780-429D-86AA-D993D81B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018C7-FEAD-46E3-89F6-015A42D3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38F66-091A-471B-80AC-675F31DB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29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D4C1-6BE9-4D11-BB08-AADEAFA4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02929-D9E7-46FA-83DB-32DDE80D6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17E74-8476-4E95-9EB1-019CCB4D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CF6B8-C5ED-43BB-B0B6-F67729DA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0B66E-795A-4CBD-BE8F-277ACC6E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14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30521-4A3F-47EC-BA0C-713065000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59C25-55C0-4515-8DEF-F95425AC4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9D02B-7687-4D63-B9E1-F2E192E2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58D3-6237-4122-A989-685EDCF7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8239D-1D70-4E7B-AA30-EE14559C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80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65EC-6BAC-46B8-A78D-5842F458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78FA-B731-4E8D-830B-3D2E1D9CE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D9D2F-4BD6-4EE0-9F2B-7B046974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C2A57-4612-42DC-AFD5-759CDD74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89A8A-6F80-4D82-AD13-725BA80B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93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01B8-8E91-47FB-A83D-BF82F3EA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542E8-4A9B-4D29-A1EC-E55E76CD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E4936-940D-4A98-B88F-6A866870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2ACC-1EA1-4577-9EBC-B6103693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9551-F7ED-435E-AD7E-7D29303B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486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FAA7-2ED2-4CA0-ABA7-5D553629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8573-3AD9-4331-BA6E-4D6398EAE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9F400-D163-4C7F-B963-7473A2AA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DA96E-6E55-4573-B47E-61D735A9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98BCE-3D2D-4346-B372-0BAD77E6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C8882-943E-4242-AD5D-B6F586C8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99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CFC7-E4F2-4B1F-8BFD-C0C4ED76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C1855-6360-4F22-AFC5-8088A763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93678-DAB5-4351-88DB-335007950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958E9-5FF4-45D4-A543-C4A665D7E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00D75-7B52-4D0E-8212-2E8918433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6A0CB-1612-4287-A9A9-50EFB852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19C80-398D-4451-8D34-AE3959FE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5AFF4-4F14-4E28-8DFA-5105E10D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08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44B8-A133-4CE9-9731-5EE89030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D36AB-6C6D-4DC3-9E78-6AB598F0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1C785-694C-44B0-8D9C-A5C5D0B6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CF320-CDD4-4084-8C12-24B534D5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62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7D33E-F416-4515-9A9F-EE94A2E6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0E3F2-2AA6-4C60-B6DB-09D49900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80D0D-1C79-4C31-945F-A8DBB5BF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67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9D99-2A89-4107-BC48-E3202F3C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C0B9-17AD-4588-9AA1-B64D6CA7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8206B-E92F-4395-88C3-7406460F8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675F0-6D78-4C19-86B1-6268EF0C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72DC8-10CF-4CEF-BA67-08A6AB41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F8DA0-73D7-4247-8A44-5E4E51A6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98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EEBD-01E3-4717-9EE4-0C5DDD76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6EA7-CD7D-4DEA-8C5D-80F3446C2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5F85F-BF29-4C9A-9426-061A2C663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B2E35-8675-4946-AE22-22F16E19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7E1CD-5FEE-460E-95A6-F18F7B22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2DA0E-BA48-4FAE-9203-F717EA45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5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2F137-E544-4DFB-ADD1-76A83D4A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2DC08-D6D3-4184-85BF-483AF1476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D5F6-CE92-4665-A6D7-3BF7922D0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4FEE-20D9-4B0C-BA1C-C264B5770BF1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D4029-1F7B-44DE-8CFE-C948E3416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F4A1-4480-4E58-BFE0-A9A37E680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540C-EFC7-4B51-A545-22AA7C607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4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flaticon.com/" TargetMode="External"/><Relationship Id="rId7" Type="http://schemas.openxmlformats.org/officeDocument/2006/relationships/hyperlink" Target="https://www.canv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www.pexels.com/" TargetMode="External"/><Relationship Id="rId4" Type="http://schemas.openxmlformats.org/officeDocument/2006/relationships/hyperlink" Target="https://www.envat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0D86C4D-F273-4EE3-A037-6A97D9A99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96741-DA0C-4982-BADB-282B25940589}"/>
              </a:ext>
            </a:extLst>
          </p:cNvPr>
          <p:cNvSpPr txBox="1"/>
          <p:nvPr/>
        </p:nvSpPr>
        <p:spPr>
          <a:xfrm>
            <a:off x="6854447" y="1679606"/>
            <a:ext cx="4905248" cy="2746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CREATING A TRAINING DECK ON POWERPOINT</a:t>
            </a:r>
          </a:p>
        </p:txBody>
      </p:sp>
      <p:pic>
        <p:nvPicPr>
          <p:cNvPr id="4" name="Picture 3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0A994B07-B3D6-45E1-AD1C-22E4244FF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8" r="9365" b="-2"/>
          <a:stretch/>
        </p:blipFill>
        <p:spPr>
          <a:xfrm>
            <a:off x="-305" y="1"/>
            <a:ext cx="6423053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149CDB-CE77-4972-A768-4BE8D982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155540E-5632-4409-AC7D-6CF988EE8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F5BAC9-D101-4C7F-A5BC-623D9366F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E64E3D-A33D-4D39-9445-AFCB4E063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9" name="Freeform: Shape 8">
              <a:extLst>
                <a:ext uri="{FF2B5EF4-FFF2-40B4-BE49-F238E27FC236}">
                  <a16:creationId xmlns:a16="http://schemas.microsoft.com/office/drawing/2014/main" id="{A367786C-1013-4CC0-AF74-2168DDC5B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" name="Freeform: Shape 9">
              <a:extLst>
                <a:ext uri="{FF2B5EF4-FFF2-40B4-BE49-F238E27FC236}">
                  <a16:creationId xmlns:a16="http://schemas.microsoft.com/office/drawing/2014/main" id="{D6B15343-E85D-4F3A-9B33-FA1F89BAC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B715FC7-DF86-4867-84FC-9A042C20E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487" y="0"/>
            <a:ext cx="1411513" cy="4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771B95D-5444-4D54-A4BC-D4F27B852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30"/>
          <a:stretch/>
        </p:blipFill>
        <p:spPr>
          <a:xfrm>
            <a:off x="7564915" y="705432"/>
            <a:ext cx="4627086" cy="4944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042A0-9C61-4A3C-B152-E2CF996A5442}"/>
              </a:ext>
            </a:extLst>
          </p:cNvPr>
          <p:cNvSpPr txBox="1">
            <a:spLocks/>
          </p:cNvSpPr>
          <p:nvPr/>
        </p:nvSpPr>
        <p:spPr>
          <a:xfrm>
            <a:off x="228600" y="19050"/>
            <a:ext cx="6578600" cy="638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/>
                </a:solidFill>
              </a:rPr>
              <a:t>Prerequisites for a good training deck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F19D81-19C9-4548-8F52-9138F90E2823}"/>
              </a:ext>
            </a:extLst>
          </p:cNvPr>
          <p:cNvSpPr/>
          <p:nvPr/>
        </p:nvSpPr>
        <p:spPr>
          <a:xfrm>
            <a:off x="228600" y="1208283"/>
            <a:ext cx="74814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Audio and video to correspond with each slide.</a:t>
            </a:r>
            <a:endParaRPr lang="en-IN" sz="26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196D33-937F-41B4-83C5-76F0051569F4}"/>
              </a:ext>
            </a:extLst>
          </p:cNvPr>
          <p:cNvSpPr txBox="1"/>
          <p:nvPr/>
        </p:nvSpPr>
        <p:spPr>
          <a:xfrm>
            <a:off x="228600" y="1794282"/>
            <a:ext cx="74814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Script for voiceover/vide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2BFBBF-D528-4B86-A068-98AA088521F8}"/>
              </a:ext>
            </a:extLst>
          </p:cNvPr>
          <p:cNvSpPr txBox="1"/>
          <p:nvPr/>
        </p:nvSpPr>
        <p:spPr>
          <a:xfrm>
            <a:off x="228600" y="2375334"/>
            <a:ext cx="75414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Clean and uniform background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FBD530-AD16-4E3B-A1C0-4B2699159375}"/>
              </a:ext>
            </a:extLst>
          </p:cNvPr>
          <p:cNvSpPr txBox="1"/>
          <p:nvPr/>
        </p:nvSpPr>
        <p:spPr>
          <a:xfrm>
            <a:off x="228600" y="2956386"/>
            <a:ext cx="59229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Little to no background nois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368503-1DDE-43D3-966B-664E3612E307}"/>
              </a:ext>
            </a:extLst>
          </p:cNvPr>
          <p:cNvSpPr txBox="1"/>
          <p:nvPr/>
        </p:nvSpPr>
        <p:spPr>
          <a:xfrm>
            <a:off x="228600" y="3541657"/>
            <a:ext cx="74814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Add images that match the content on each slide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EDCAB826-06C1-43E0-A23E-0AAAB7408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487" y="0"/>
            <a:ext cx="1411513" cy="424543"/>
          </a:xfrm>
          <a:prstGeom prst="rect">
            <a:avLst/>
          </a:prstGeom>
        </p:spPr>
      </p:pic>
      <p:pic>
        <p:nvPicPr>
          <p:cNvPr id="36" name="Graphic 35" descr="Clipboard Checked outline">
            <a:extLst>
              <a:ext uri="{FF2B5EF4-FFF2-40B4-BE49-F238E27FC236}">
                <a16:creationId xmlns:a16="http://schemas.microsoft.com/office/drawing/2014/main" id="{CFC25036-5B62-47DF-A4D7-DEC77AC4B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2239" y="87614"/>
            <a:ext cx="5737543" cy="5737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9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434"/>
    </mc:Choice>
    <mc:Fallback>
      <p:transition spd="slow" advTm="117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  <p:bldP spid="24" grpId="0"/>
      <p:bldP spid="26" grpId="0"/>
    </p:bldLst>
  </p:timing>
  <p:extLst>
    <p:ext uri="{3A86A75C-4F4B-4683-9AE1-C65F6400EC91}">
      <p14:laserTraceLst xmlns:p14="http://schemas.microsoft.com/office/powerpoint/2010/main">
        <p14:tracePtLst>
          <p14:tracePt t="6764" x="3644900" y="6286500"/>
          <p14:tracePt t="7309" x="2651125" y="6262688"/>
          <p14:tracePt t="7314" x="2608263" y="6042025"/>
          <p14:tracePt t="7321" x="2565400" y="5821363"/>
          <p14:tracePt t="7328" x="2524125" y="5616575"/>
          <p14:tracePt t="7334" x="2497138" y="5430838"/>
          <p14:tracePt t="7341" x="2481263" y="5218113"/>
          <p14:tracePt t="7348" x="2446338" y="4972050"/>
          <p14:tracePt t="7354" x="2438400" y="4759325"/>
          <p14:tracePt t="7360" x="2420938" y="4605338"/>
          <p14:tracePt t="7368" x="2413000" y="4427538"/>
          <p14:tracePt t="7373" x="2395538" y="4300538"/>
          <p14:tracePt t="7380" x="2387600" y="4164013"/>
          <p14:tracePt t="7386" x="2387600" y="4037013"/>
          <p14:tracePt t="7392" x="2379663" y="3917950"/>
          <p14:tracePt t="7400" x="2362200" y="3790950"/>
          <p14:tracePt t="7405" x="2352675" y="3697288"/>
          <p14:tracePt t="7412" x="2344738" y="3578225"/>
          <p14:tracePt t="7418" x="2344738" y="3475038"/>
          <p14:tracePt t="7425" x="2327275" y="3382963"/>
          <p14:tracePt t="7432" x="2327275" y="3297238"/>
          <p14:tracePt t="7437" x="2311400" y="3203575"/>
          <p14:tracePt t="7444" x="2293938" y="3101975"/>
          <p14:tracePt t="7450" x="2286000" y="3041650"/>
          <p14:tracePt t="7457" x="2276475" y="2982913"/>
          <p14:tracePt t="7463" x="2268538" y="2922588"/>
          <p14:tracePt t="7470" x="2268538" y="2881313"/>
          <p14:tracePt t="7477" x="2260600" y="2846388"/>
          <p14:tracePt t="7483" x="2251075" y="2830513"/>
          <p14:tracePt t="7489" x="2243138" y="2813050"/>
          <p14:tracePt t="7495" x="2243138" y="2787650"/>
          <p14:tracePt t="7509" x="2217738" y="2752725"/>
          <p14:tracePt t="7515" x="2217738" y="2727325"/>
          <p14:tracePt t="7521" x="2208213" y="2701925"/>
          <p14:tracePt t="7527" x="2192338" y="2676525"/>
          <p14:tracePt t="7534" x="2174875" y="2625725"/>
          <p14:tracePt t="7540" x="2132013" y="2574925"/>
          <p14:tracePt t="7547" x="2106613" y="2516188"/>
          <p14:tracePt t="7553" x="2081213" y="2447925"/>
          <p14:tracePt t="7561" x="2055813" y="2405063"/>
          <p14:tracePt t="7568" x="2030413" y="2362200"/>
          <p14:tracePt t="7573" x="2005013" y="2311400"/>
          <p14:tracePt t="7579" x="1971675" y="2252663"/>
          <p14:tracePt t="7586" x="1928813" y="2200275"/>
          <p14:tracePt t="7592" x="1903413" y="2149475"/>
          <p14:tracePt t="7600" x="1860550" y="2090738"/>
          <p14:tracePt t="7605" x="1827213" y="1989138"/>
          <p14:tracePt t="7611" x="1792288" y="1895475"/>
          <p14:tracePt t="7620" x="1741488" y="1793875"/>
          <p14:tracePt t="7624" x="1690688" y="1700213"/>
          <p14:tracePt t="7631" x="1639888" y="1597025"/>
          <p14:tracePt t="7637" x="1606550" y="1538288"/>
          <p14:tracePt t="7643" x="1563688" y="1470025"/>
          <p14:tracePt t="7650" x="1512888" y="1393825"/>
          <p14:tracePt t="7657" x="1452563" y="1325563"/>
          <p14:tracePt t="7663" x="1401763" y="1249363"/>
          <p14:tracePt t="7669" x="1358900" y="1198563"/>
          <p14:tracePt t="7676" x="1308100" y="1122363"/>
          <p14:tracePt t="7683" x="1239838" y="1062038"/>
          <p14:tracePt t="7689" x="1198563" y="1011238"/>
          <p14:tracePt t="7695" x="1163638" y="985838"/>
          <p14:tracePt t="7702" x="1120775" y="952500"/>
          <p14:tracePt t="7708" x="1069975" y="917575"/>
          <p14:tracePt t="7715" x="1036638" y="900113"/>
          <p14:tracePt t="7722" x="1003300" y="884238"/>
          <p14:tracePt t="7728" x="968375" y="866775"/>
          <p14:tracePt t="7735" x="935038" y="858838"/>
          <p14:tracePt t="7740" x="884238" y="841375"/>
          <p14:tracePt t="7747" x="858838" y="833438"/>
          <p14:tracePt t="7753" x="823913" y="823913"/>
          <p14:tracePt t="7760" x="798513" y="815975"/>
          <p14:tracePt t="7767" x="773113" y="808038"/>
          <p14:tracePt t="7773" x="755650" y="808038"/>
          <p14:tracePt t="7780" x="730250" y="790575"/>
          <p14:tracePt t="7786" x="714375" y="790575"/>
          <p14:tracePt t="7791" x="704850" y="790575"/>
          <p14:tracePt t="7799" x="688975" y="781050"/>
          <p14:tracePt t="7805" x="679450" y="781050"/>
          <p14:tracePt t="7812" x="671513" y="781050"/>
          <p14:tracePt t="7819" x="661988" y="773113"/>
          <p14:tracePt t="7824" x="654050" y="773113"/>
          <p14:tracePt t="7831" x="646113" y="765175"/>
          <p14:tracePt t="7844" x="636588" y="765175"/>
          <p14:tracePt t="7851" x="636588" y="755650"/>
          <p14:tracePt t="7857" x="628650" y="755650"/>
          <p14:tracePt t="7966" x="620713" y="755650"/>
          <p14:tracePt t="8017" x="603250" y="755650"/>
          <p14:tracePt t="9636" x="509588" y="798513"/>
          <p14:tracePt t="9642" x="433388" y="823913"/>
          <p14:tracePt t="9649" x="357188" y="858838"/>
          <p14:tracePt t="9655" x="296863" y="892175"/>
          <p14:tracePt t="9661" x="271463" y="909638"/>
          <p14:tracePt t="9669" x="255588" y="925513"/>
          <p14:tracePt t="9681" x="246063" y="935038"/>
          <p14:tracePt t="9719" x="246063" y="942975"/>
          <p14:tracePt t="9771" x="246063" y="935038"/>
          <p14:tracePt t="9810" x="246063" y="925513"/>
          <p14:tracePt t="9830" x="246063" y="917575"/>
          <p14:tracePt t="9900" x="255588" y="917575"/>
          <p14:tracePt t="87481" x="288925" y="985838"/>
          <p14:tracePt t="87487" x="322263" y="1062038"/>
          <p14:tracePt t="87493" x="357188" y="1138238"/>
          <p14:tracePt t="87499" x="382588" y="1198563"/>
          <p14:tracePt t="87506" x="407988" y="1274763"/>
          <p14:tracePt t="87513" x="441325" y="1360488"/>
          <p14:tracePt t="87519" x="484188" y="1436688"/>
          <p14:tracePt t="87525" x="534988" y="1546225"/>
          <p14:tracePt t="87532" x="577850" y="1622425"/>
          <p14:tracePt t="87539" x="620713" y="1708150"/>
          <p14:tracePt t="87544" x="661988" y="1819275"/>
          <p14:tracePt t="87552" x="722313" y="1903413"/>
          <p14:tracePt t="87558" x="773113" y="2005013"/>
          <p14:tracePt t="87564" x="823913" y="2098675"/>
          <p14:tracePt t="87572" x="874713" y="2217738"/>
          <p14:tracePt t="87577" x="960438" y="2319338"/>
          <p14:tracePt t="87583" x="1011238" y="2438400"/>
          <p14:tracePt t="87591" x="1069975" y="2524125"/>
          <p14:tracePt t="87596" x="1112838" y="2600325"/>
          <p14:tracePt t="87603" x="1181100" y="2686050"/>
          <p14:tracePt t="87609" x="1223963" y="2736850"/>
          <p14:tracePt t="87616" x="1265238" y="2787650"/>
          <p14:tracePt t="87622" x="1317625" y="2871788"/>
          <p14:tracePt t="87628" x="1384300" y="2932113"/>
          <p14:tracePt t="87635" x="1452563" y="3025775"/>
          <p14:tracePt t="87641" x="1520825" y="3109913"/>
          <p14:tracePt t="87647" x="1589088" y="3170238"/>
          <p14:tracePt t="87655" x="1639888" y="3221038"/>
          <p14:tracePt t="87661" x="1690688" y="3279775"/>
          <p14:tracePt t="87667" x="1733550" y="3330575"/>
          <p14:tracePt t="87675" x="1776413" y="3365500"/>
          <p14:tracePt t="87680" x="1809750" y="3408363"/>
          <p14:tracePt t="87686" x="1835150" y="3416300"/>
          <p14:tracePt t="87696" x="1852613" y="3433763"/>
          <p14:tracePt t="87700" x="1860550" y="3441700"/>
          <p14:tracePt t="87705" x="1868488" y="3459163"/>
          <p14:tracePt t="87711" x="1893888" y="3467100"/>
          <p14:tracePt t="87718" x="1903413" y="3475038"/>
          <p14:tracePt t="87725" x="1920875" y="3492500"/>
          <p14:tracePt t="87732" x="1946275" y="3509963"/>
          <p14:tracePt t="87739" x="1971675" y="3517900"/>
          <p14:tracePt t="87744" x="1997075" y="3527425"/>
          <p14:tracePt t="87751" x="2012950" y="3552825"/>
          <p14:tracePt t="87757" x="2055813" y="3586163"/>
          <p14:tracePt t="87763" x="2081213" y="3629025"/>
          <p14:tracePt t="87771" x="2116138" y="3646488"/>
          <p14:tracePt t="87777" x="2141538" y="3662363"/>
          <p14:tracePt t="87783" x="2166938" y="3679825"/>
          <p14:tracePt t="87790" x="2182813" y="3697288"/>
          <p14:tracePt t="87796" x="2200275" y="3713163"/>
          <p14:tracePt t="87802" x="2200275" y="3722688"/>
          <p14:tracePt t="87809" x="2208213" y="3722688"/>
          <p14:tracePt t="87815" x="2217738" y="3730625"/>
          <p14:tracePt t="87842" x="2217738" y="3738563"/>
          <p14:tracePt t="87873" x="2217738" y="3748088"/>
          <p14:tracePt t="87879" x="2217738" y="3756025"/>
          <p14:tracePt t="87893" x="2217738" y="3763963"/>
          <p14:tracePt t="87898" x="2217738" y="3773488"/>
          <p14:tracePt t="87906" x="2208213" y="3781425"/>
          <p14:tracePt t="87925" x="2208213" y="3790950"/>
          <p14:tracePt t="87931" x="2208213" y="3798888"/>
          <p14:tracePt t="87938" x="2200275" y="3798888"/>
          <p14:tracePt t="87944" x="2192338" y="3806825"/>
          <p14:tracePt t="87951" x="2182813" y="3806825"/>
          <p14:tracePt t="87957" x="2182813" y="3816350"/>
          <p14:tracePt t="87964" x="2174875" y="3824288"/>
          <p14:tracePt t="87977" x="2157413" y="3832225"/>
          <p14:tracePt t="87983" x="2157413" y="3841750"/>
          <p14:tracePt t="87990" x="2141538" y="3849688"/>
          <p14:tracePt t="87996" x="2106613" y="3857625"/>
          <p14:tracePt t="88003" x="2081213" y="3867150"/>
          <p14:tracePt t="88009" x="2065338" y="3875088"/>
          <p14:tracePt t="88015" x="2038350" y="3875088"/>
          <p14:tracePt t="88023" x="1997075" y="3883025"/>
          <p14:tracePt t="88028" x="1946275" y="3917950"/>
          <p14:tracePt t="88034" x="1893888" y="3925888"/>
          <p14:tracePt t="88041" x="1868488" y="3935413"/>
          <p14:tracePt t="88048" x="1817688" y="3943350"/>
          <p14:tracePt t="88054" x="1792288" y="3960813"/>
          <p14:tracePt t="88060" x="1749425" y="3968750"/>
          <p14:tracePt t="88066" x="1716088" y="3986213"/>
          <p14:tracePt t="88075" x="1682750" y="3994150"/>
          <p14:tracePt t="88079" x="1657350" y="4011613"/>
          <p14:tracePt t="88087" x="1606550" y="4019550"/>
          <p14:tracePt t="88092" x="1579563" y="4037013"/>
          <p14:tracePt t="88099" x="1546225" y="4052888"/>
          <p14:tracePt t="88106" x="1520825" y="4062413"/>
          <p14:tracePt t="88112" x="1503363" y="4087813"/>
          <p14:tracePt t="88118" x="1477963" y="4095750"/>
          <p14:tracePt t="88125" x="1444625" y="4105275"/>
          <p14:tracePt t="88132" x="1427163" y="4105275"/>
          <p14:tracePt t="88139" x="1419225" y="4113213"/>
          <p14:tracePt t="88144" x="1401763" y="4113213"/>
          <p14:tracePt t="88151" x="1393825" y="4121150"/>
          <p14:tracePt t="88163" x="1384300" y="4130675"/>
          <p14:tracePt t="88170" x="1376363" y="4130675"/>
          <p14:tracePt t="88183" x="1368425" y="4130675"/>
          <p14:tracePt t="88215" x="1368425" y="4138613"/>
          <p14:tracePt t="88228" x="1376363" y="4138613"/>
          <p14:tracePt t="88234" x="1384300" y="4138613"/>
          <p14:tracePt t="88241" x="1384300" y="4146550"/>
          <p14:tracePt t="88247" x="1393825" y="4146550"/>
          <p14:tracePt t="88254" x="1409700" y="4146550"/>
          <p14:tracePt t="88260" x="1427163" y="4146550"/>
          <p14:tracePt t="88267" x="1470025" y="4146550"/>
          <p14:tracePt t="88276" x="1520825" y="4156075"/>
          <p14:tracePt t="88279" x="1579563" y="4164013"/>
          <p14:tracePt t="88286" x="1657350" y="4189413"/>
          <p14:tracePt t="88293" x="1716088" y="4197350"/>
          <p14:tracePt t="88298" x="1784350" y="4206875"/>
          <p14:tracePt t="88305" x="1868488" y="4224338"/>
          <p14:tracePt t="88312" x="1946275" y="4232275"/>
          <p14:tracePt t="88318" x="2030413" y="4249738"/>
          <p14:tracePt t="88325" x="2132013" y="4249738"/>
          <p14:tracePt t="88331" x="2200275" y="4249738"/>
          <p14:tracePt t="88339" x="2286000" y="4249738"/>
          <p14:tracePt t="88343" x="2370138" y="4249738"/>
          <p14:tracePt t="88351" x="2430463" y="4249738"/>
          <p14:tracePt t="88357" x="2506663" y="4265613"/>
          <p14:tracePt t="88363" x="2549525" y="4265613"/>
          <p14:tracePt t="88370" x="2590800" y="4265613"/>
          <p14:tracePt t="88376" x="2641600" y="4257675"/>
          <p14:tracePt t="88383" x="2693988" y="4257675"/>
          <p14:tracePt t="88390" x="2727325" y="4257675"/>
          <p14:tracePt t="88395" x="2760663" y="4257675"/>
          <p14:tracePt t="88402" x="2786063" y="4249738"/>
          <p14:tracePt t="88408" x="2803525" y="4249738"/>
          <p14:tracePt t="88414" x="2838450" y="4240213"/>
          <p14:tracePt t="88422" x="2846388" y="4240213"/>
          <p14:tracePt t="88427" x="2854325" y="4240213"/>
          <p14:tracePt t="88434" x="2863850" y="4240213"/>
          <p14:tracePt t="88440" x="2871788" y="4240213"/>
          <p14:tracePt t="88512" x="2863850" y="4240213"/>
          <p14:tracePt t="88518" x="2854325" y="4249738"/>
          <p14:tracePt t="88525" x="2828925" y="4249738"/>
          <p14:tracePt t="88531" x="2811463" y="4249738"/>
          <p14:tracePt t="88539" x="2795588" y="4249738"/>
          <p14:tracePt t="88543" x="2770188" y="4249738"/>
          <p14:tracePt t="88550" x="2744788" y="4249738"/>
          <p14:tracePt t="88556" x="2709863" y="4240213"/>
          <p14:tracePt t="88563" x="2668588" y="4232275"/>
          <p14:tracePt t="88570" x="2625725" y="4232275"/>
          <p14:tracePt t="88575" x="2574925" y="4224338"/>
          <p14:tracePt t="88583" x="2524125" y="4224338"/>
          <p14:tracePt t="88591" x="2446338" y="4214813"/>
          <p14:tracePt t="88595" x="2362200" y="4197350"/>
          <p14:tracePt t="88601" x="2286000" y="4197350"/>
          <p14:tracePt t="88608" x="2192338" y="4189413"/>
          <p14:tracePt t="88614" x="2098675" y="4181475"/>
          <p14:tracePt t="88623" x="2005013" y="4181475"/>
          <p14:tracePt t="88627" x="1946275" y="4171950"/>
          <p14:tracePt t="88633" x="1868488" y="4171950"/>
          <p14:tracePt t="88640" x="1784350" y="4171950"/>
          <p14:tracePt t="88647" x="1733550" y="4171950"/>
          <p14:tracePt t="88653" x="1673225" y="4171950"/>
          <p14:tracePt t="88660" x="1597025" y="4156075"/>
          <p14:tracePt t="88666" x="1563688" y="4156075"/>
          <p14:tracePt t="88672" x="1538288" y="4156075"/>
          <p14:tracePt t="88679" x="1503363" y="4156075"/>
          <p14:tracePt t="88685" x="1470025" y="4156075"/>
          <p14:tracePt t="88692" x="1462088" y="4156075"/>
          <p14:tracePt t="88699" x="1444625" y="4156075"/>
          <p14:tracePt t="88705" x="1435100" y="4156075"/>
          <p14:tracePt t="88847" x="1435100" y="4146550"/>
          <p14:tracePt t="88872" x="1444625" y="4138613"/>
          <p14:tracePt t="88898" x="1452563" y="4138613"/>
          <p14:tracePt t="88911" x="1462088" y="4138613"/>
          <p14:tracePt t="88918" x="1470025" y="4138613"/>
          <p14:tracePt t="88930" x="1477963" y="4138613"/>
          <p14:tracePt t="88936" x="1487488" y="4138613"/>
          <p14:tracePt t="88943" x="1495425" y="4138613"/>
          <p14:tracePt t="88950" x="1503363" y="4138613"/>
          <p14:tracePt t="88956" x="1512888" y="4138613"/>
          <p14:tracePt t="88963" x="1520825" y="4138613"/>
          <p14:tracePt t="88969" x="1538288" y="4138613"/>
          <p14:tracePt t="88975" x="1546225" y="4138613"/>
          <p14:tracePt t="88982" x="1571625" y="4138613"/>
          <p14:tracePt t="88990" x="1589088" y="4138613"/>
          <p14:tracePt t="88994" x="1631950" y="4138613"/>
          <p14:tracePt t="89001" x="1665288" y="4138613"/>
          <p14:tracePt t="89007" x="1708150" y="4146550"/>
          <p14:tracePt t="89014" x="1758950" y="4146550"/>
          <p14:tracePt t="89021" x="1860550" y="4146550"/>
          <p14:tracePt t="89027" x="1946275" y="4156075"/>
          <p14:tracePt t="89033" x="2065338" y="4156075"/>
          <p14:tracePt t="89041" x="2174875" y="4156075"/>
          <p14:tracePt t="89046" x="2301875" y="4156075"/>
          <p14:tracePt t="89053" x="2438400" y="4156075"/>
          <p14:tracePt t="89059" x="2600325" y="4156075"/>
          <p14:tracePt t="89065" x="2770188" y="4156075"/>
          <p14:tracePt t="89073" x="2940050" y="4156075"/>
          <p14:tracePt t="89078" x="3143250" y="4156075"/>
          <p14:tracePt t="89085" x="3355975" y="4138613"/>
          <p14:tracePt t="89092" x="3594100" y="4138613"/>
          <p14:tracePt t="89097" x="3832225" y="4146550"/>
          <p14:tracePt t="89104" x="4035425" y="4146550"/>
          <p14:tracePt t="89111" x="4332288" y="4164013"/>
          <p14:tracePt t="89117" x="4605338" y="4189413"/>
          <p14:tracePt t="89124" x="4843463" y="4206875"/>
          <p14:tracePt t="89131" x="5122863" y="4257675"/>
          <p14:tracePt t="89137" x="5429250" y="4308475"/>
          <p14:tracePt t="89143" x="5708650" y="4376738"/>
          <p14:tracePt t="89150" x="5905500" y="4419600"/>
          <p14:tracePt t="89157" x="6142038" y="4478338"/>
          <p14:tracePt t="89162" x="6364288" y="4521200"/>
          <p14:tracePt t="89169" x="6508750" y="4554538"/>
          <p14:tracePt t="89175" x="6653213" y="4605338"/>
          <p14:tracePt t="89181" x="6754813" y="4630738"/>
          <p14:tracePt t="89189" x="6856413" y="4657725"/>
          <p14:tracePt t="89195" x="6899275" y="4665663"/>
          <p14:tracePt t="89201" x="6950075" y="4665663"/>
          <p14:tracePt t="89207" x="7000875" y="4665663"/>
          <p14:tracePt t="89214" x="7051675" y="4665663"/>
          <p14:tracePt t="89221" x="7094538" y="4673600"/>
          <p14:tracePt t="89227" x="7127875" y="4673600"/>
          <p14:tracePt t="89232" x="7170738" y="4673600"/>
          <p14:tracePt t="89600" x="7170738" y="4657725"/>
          <p14:tracePt t="89607" x="7170738" y="4640263"/>
          <p14:tracePt t="89613" x="7170738" y="4622800"/>
          <p14:tracePt t="89620" x="7170738" y="4605338"/>
          <p14:tracePt t="89626" x="7170738" y="4589463"/>
          <p14:tracePt t="89633" x="7170738" y="4579938"/>
          <p14:tracePt t="89641" x="7170738" y="4572000"/>
          <p14:tracePt t="89645" x="7170738" y="4564063"/>
          <p14:tracePt t="89652" x="7170738" y="4554538"/>
          <p14:tracePt t="89658" x="7170738" y="4538663"/>
          <p14:tracePt t="89678" x="7170738" y="4529138"/>
          <p14:tracePt t="89691" x="7162800" y="4529138"/>
          <p14:tracePt t="89710" x="7162800" y="4521200"/>
          <p14:tracePt t="89813" x="7153275" y="4521200"/>
          <p14:tracePt t="89891" x="7145338" y="4521200"/>
          <p14:tracePt t="89917" x="7137400" y="4521200"/>
          <p14:tracePt t="89936" x="7137400" y="4529138"/>
          <p14:tracePt t="90000" x="7137400" y="4546600"/>
          <p14:tracePt t="90013" x="7127875" y="4546600"/>
          <p14:tracePt t="90026" x="7127875" y="4554538"/>
          <p14:tracePt t="90097" x="7127875" y="4564063"/>
          <p14:tracePt t="90142" x="7127875" y="4572000"/>
          <p14:tracePt t="90934" x="7137400" y="4572000"/>
          <p14:tracePt t="92024" x="7137400" y="4486275"/>
          <p14:tracePt t="92030" x="7145338" y="4376738"/>
          <p14:tracePt t="92037" x="7162800" y="4257675"/>
          <p14:tracePt t="92043" x="7178675" y="4130675"/>
          <p14:tracePt t="92049" x="7178675" y="4002088"/>
          <p14:tracePt t="92057" x="7204075" y="3875088"/>
          <p14:tracePt t="92062" x="7213600" y="3773488"/>
          <p14:tracePt t="92068" x="7239000" y="3662363"/>
          <p14:tracePt t="92076" x="7256463" y="3560763"/>
          <p14:tracePt t="92082" x="7289800" y="3441700"/>
          <p14:tracePt t="92091" x="7307263" y="3330575"/>
          <p14:tracePt t="92094" x="7332663" y="3211513"/>
          <p14:tracePt t="92101" x="7383463" y="3094038"/>
          <p14:tracePt t="92108" x="7400925" y="2982913"/>
          <p14:tracePt t="92113" x="7451725" y="2863850"/>
          <p14:tracePt t="92121" x="7485063" y="2736850"/>
          <p14:tracePt t="92127" x="7535863" y="2600325"/>
          <p14:tracePt t="92133" x="7612063" y="2447925"/>
          <p14:tracePt t="92140" x="7654925" y="2303463"/>
          <p14:tracePt t="92146" x="7715250" y="2184400"/>
          <p14:tracePt t="92153" x="7773988" y="2065338"/>
          <p14:tracePt t="92159" x="7859713" y="1971675"/>
          <p14:tracePt t="92165" x="7926388" y="1852613"/>
          <p14:tracePt t="92172" x="8012113" y="1741488"/>
          <p14:tracePt t="92178" x="8113713" y="1622425"/>
          <p14:tracePt t="92185" x="8189913" y="1520825"/>
          <p14:tracePt t="92191" x="8275638" y="1436688"/>
          <p14:tracePt t="92198" x="8351838" y="1343025"/>
          <p14:tracePt t="92203" x="8420100" y="1274763"/>
          <p14:tracePt t="92211" x="8470900" y="1223963"/>
          <p14:tracePt t="92217" x="8555038" y="1147763"/>
          <p14:tracePt t="92226" x="8605838" y="1104900"/>
          <p14:tracePt t="92230" x="8658225" y="1062038"/>
          <p14:tracePt t="92236" x="8709025" y="1011238"/>
          <p14:tracePt t="92243" x="8767763" y="942975"/>
          <p14:tracePt t="92249" x="8836025" y="884238"/>
          <p14:tracePt t="92255" x="8912225" y="823913"/>
          <p14:tracePt t="92263" x="8997950" y="755650"/>
          <p14:tracePt t="92268" x="9074150" y="696913"/>
          <p14:tracePt t="92275" x="9132888" y="654050"/>
          <p14:tracePt t="92282" x="9226550" y="611188"/>
          <p14:tracePt t="92289" x="9302750" y="569913"/>
          <p14:tracePt t="92294" x="9396413" y="509588"/>
          <p14:tracePt t="92301" x="9482138" y="476250"/>
          <p14:tracePt t="92307" x="9558338" y="441325"/>
          <p14:tracePt t="92313" x="9659938" y="400050"/>
          <p14:tracePt t="92320" x="9736138" y="365125"/>
          <p14:tracePt t="92326" x="9847263" y="306388"/>
          <p14:tracePt t="92333" x="9931400" y="263525"/>
          <p14:tracePt t="92341" x="10042525" y="195263"/>
          <p14:tracePt t="92346" x="10144125" y="144463"/>
          <p14:tracePt t="92352" x="10237788" y="93663"/>
          <p14:tracePt t="92359" x="10339388" y="58738"/>
          <p14:tracePt t="92365" x="10399713" y="25400"/>
          <p14:tracePt t="92778" x="9880600" y="33338"/>
          <p14:tracePt t="92783" x="9779000" y="50800"/>
          <p14:tracePt t="92791" x="9685338" y="85725"/>
          <p14:tracePt t="92797" x="9601200" y="111125"/>
          <p14:tracePt t="92803" x="9507538" y="136525"/>
          <p14:tracePt t="92809" x="9431338" y="161925"/>
          <p14:tracePt t="92816" x="9345613" y="195263"/>
          <p14:tracePt t="92828" x="9251950" y="230188"/>
          <p14:tracePt t="92830" x="9183688" y="263525"/>
          <p14:tracePt t="92835" x="9091613" y="306388"/>
          <p14:tracePt t="92842" x="8997950" y="357188"/>
          <p14:tracePt t="92848" x="8921750" y="400050"/>
          <p14:tracePt t="92856" x="8818563" y="433388"/>
          <p14:tracePt t="92861" x="8742363" y="476250"/>
          <p14:tracePt t="92868" x="8666163" y="534988"/>
          <p14:tracePt t="92874" x="8597900" y="577850"/>
          <p14:tracePt t="92889" x="8488363" y="679450"/>
          <p14:tracePt t="92893" x="8402638" y="747713"/>
          <p14:tracePt t="92900" x="8351838" y="815975"/>
          <p14:tracePt t="92906" x="8291513" y="874713"/>
          <p14:tracePt t="92915" x="8232775" y="942975"/>
          <p14:tracePt t="92919" x="8174038" y="1011238"/>
          <p14:tracePt t="92925" x="8121650" y="1062038"/>
          <p14:tracePt t="92932" x="8096250" y="1112838"/>
          <p14:tracePt t="92938" x="8054975" y="1189038"/>
          <p14:tracePt t="92945" x="8012113" y="1249363"/>
          <p14:tracePt t="92951" x="7977188" y="1317625"/>
          <p14:tracePt t="92958" x="7951788" y="1393825"/>
          <p14:tracePt t="92964" x="7926388" y="1436688"/>
          <p14:tracePt t="92971" x="7910513" y="1487488"/>
          <p14:tracePt t="92977" x="7885113" y="1546225"/>
          <p14:tracePt t="92983" x="7867650" y="1614488"/>
          <p14:tracePt t="92991" x="7859713" y="1674813"/>
          <p14:tracePt t="92997" x="7850188" y="1700213"/>
          <p14:tracePt t="93002" x="7816850" y="1766888"/>
          <p14:tracePt t="93010" x="7807325" y="1827213"/>
          <p14:tracePt t="93016" x="7799388" y="1885950"/>
          <p14:tracePt t="93025" x="7781925" y="1971675"/>
          <p14:tracePt t="93029" x="7773988" y="2030413"/>
          <p14:tracePt t="93035" x="7766050" y="2108200"/>
          <p14:tracePt t="93041" x="7756525" y="2174875"/>
          <p14:tracePt t="93048" x="7740650" y="2252663"/>
          <p14:tracePt t="93056" x="7731125" y="2311400"/>
          <p14:tracePt t="93061" x="7723188" y="2379663"/>
          <p14:tracePt t="93068" x="7723188" y="2438400"/>
          <p14:tracePt t="93074" x="7723188" y="2498725"/>
          <p14:tracePt t="93081" x="7723188" y="2566988"/>
          <p14:tracePt t="93088" x="7723188" y="2617788"/>
          <p14:tracePt t="93093" x="7723188" y="2686050"/>
          <p14:tracePt t="93101" x="7723188" y="2752725"/>
          <p14:tracePt t="93106" x="7723188" y="2813050"/>
          <p14:tracePt t="93115" x="7723188" y="2871788"/>
          <p14:tracePt t="93119" x="7723188" y="2932113"/>
          <p14:tracePt t="93126" x="7723188" y="3000375"/>
          <p14:tracePt t="93132" x="7723188" y="3059113"/>
          <p14:tracePt t="93139" x="7723188" y="3135313"/>
          <p14:tracePt t="93145" x="7723188" y="3203575"/>
          <p14:tracePt t="93152" x="7731125" y="3263900"/>
          <p14:tracePt t="93158" x="7731125" y="3305175"/>
          <p14:tracePt t="93164" x="7748588" y="3382963"/>
          <p14:tracePt t="93171" x="7756525" y="3424238"/>
          <p14:tracePt t="93177" x="7766050" y="3475038"/>
          <p14:tracePt t="93184" x="7773988" y="3535363"/>
          <p14:tracePt t="93191" x="7781925" y="3578225"/>
          <p14:tracePt t="93196" x="7791450" y="3619500"/>
          <p14:tracePt t="93202" x="7799388" y="3654425"/>
          <p14:tracePt t="93209" x="7832725" y="3722688"/>
          <p14:tracePt t="93215" x="7842250" y="3763963"/>
          <p14:tracePt t="93222" x="7859713" y="3816350"/>
          <p14:tracePt t="93229" x="7875588" y="3857625"/>
          <p14:tracePt t="93235" x="7900988" y="3908425"/>
          <p14:tracePt t="93241" x="7918450" y="3943350"/>
          <p14:tracePt t="93248" x="7943850" y="3994150"/>
          <p14:tracePt t="93255" x="7961313" y="4044950"/>
          <p14:tracePt t="93261" x="7994650" y="4095750"/>
          <p14:tracePt t="93267" x="8037513" y="4156075"/>
          <p14:tracePt t="93275" x="8062913" y="4189413"/>
          <p14:tracePt t="93281" x="8096250" y="4232275"/>
          <p14:tracePt t="93287" x="8113713" y="4265613"/>
          <p14:tracePt t="93293" x="8131175" y="4291013"/>
          <p14:tracePt t="93300" x="8156575" y="4308475"/>
          <p14:tracePt t="93305" x="8181975" y="4341813"/>
          <p14:tracePt t="93312" x="8224838" y="4368800"/>
          <p14:tracePt t="93318" x="8258175" y="4410075"/>
          <p14:tracePt t="93326" x="8301038" y="4460875"/>
          <p14:tracePt t="93333" x="8343900" y="4495800"/>
          <p14:tracePt t="93341" x="8359775" y="4521200"/>
          <p14:tracePt t="93344" x="8410575" y="4564063"/>
          <p14:tracePt t="93352" x="8453438" y="4597400"/>
          <p14:tracePt t="93357" x="8496300" y="4648200"/>
          <p14:tracePt t="93364" x="8529638" y="4691063"/>
          <p14:tracePt t="93372" x="8572500" y="4716463"/>
          <p14:tracePt t="93376" x="8623300" y="4759325"/>
          <p14:tracePt t="93383" x="8658225" y="4784725"/>
          <p14:tracePt t="93390" x="8709025" y="4827588"/>
          <p14:tracePt t="93396" x="8734425" y="4852988"/>
          <p14:tracePt t="93402" x="8785225" y="4868863"/>
          <p14:tracePt t="93409" x="8818563" y="4886325"/>
          <p14:tracePt t="93416" x="8853488" y="4903788"/>
          <p14:tracePt t="93422" x="8886825" y="4911725"/>
          <p14:tracePt t="93428" x="8921750" y="4929188"/>
          <p14:tracePt t="93435" x="8963025" y="4937125"/>
          <p14:tracePt t="93441" x="9013825" y="4962525"/>
          <p14:tracePt t="93447" x="9056688" y="4972050"/>
          <p14:tracePt t="93455" x="9107488" y="4997450"/>
          <p14:tracePt t="93461" x="9167813" y="5022850"/>
          <p14:tracePt t="93467" x="9244013" y="5030788"/>
          <p14:tracePt t="93475" x="9302750" y="5038725"/>
          <p14:tracePt t="93480" x="9363075" y="5048250"/>
          <p14:tracePt t="93486" x="9421813" y="5056188"/>
          <p14:tracePt t="93492" x="9464675" y="5056188"/>
          <p14:tracePt t="93499" x="9498013" y="5064125"/>
          <p14:tracePt t="93505" x="9558338" y="5064125"/>
          <p14:tracePt t="93511" x="9583738" y="5064125"/>
          <p14:tracePt t="93519" x="9617075" y="5064125"/>
          <p14:tracePt t="93526" x="9652000" y="5064125"/>
          <p14:tracePt t="93532" x="9685338" y="5064125"/>
          <p14:tracePt t="93541" x="9736138" y="5073650"/>
          <p14:tracePt t="93544" x="9771063" y="5073650"/>
          <p14:tracePt t="93551" x="9812338" y="5073650"/>
          <p14:tracePt t="93558" x="9855200" y="5073650"/>
          <p14:tracePt t="93564" x="9915525" y="5064125"/>
          <p14:tracePt t="93571" x="9974263" y="5056188"/>
          <p14:tracePt t="93577" x="10025063" y="5038725"/>
          <p14:tracePt t="93583" x="10085388" y="5030788"/>
          <p14:tracePt t="93591" x="10126663" y="5022850"/>
          <p14:tracePt t="93596" x="10179050" y="4987925"/>
          <p14:tracePt t="93603" x="10229850" y="4979988"/>
          <p14:tracePt t="93609" x="10288588" y="4962525"/>
          <p14:tracePt t="93615" x="10348913" y="4946650"/>
          <p14:tracePt t="93623" x="10407650" y="4929188"/>
          <p14:tracePt t="93628" x="10483850" y="4903788"/>
          <p14:tracePt t="93635" x="10534650" y="4886325"/>
          <p14:tracePt t="93642" x="10577513" y="4868863"/>
          <p14:tracePt t="93648" x="10628313" y="4852988"/>
          <p14:tracePt t="93655" x="10688638" y="4818063"/>
          <p14:tracePt t="93661" x="10729913" y="4775200"/>
          <p14:tracePt t="93667" x="10764838" y="4749800"/>
          <p14:tracePt t="93673" x="10815638" y="4708525"/>
          <p14:tracePt t="93680" x="10866438" y="4673600"/>
          <p14:tracePt t="93686" x="10909300" y="4630738"/>
          <p14:tracePt t="93692" x="10942638" y="4579938"/>
          <p14:tracePt t="93699" x="11002963" y="4529138"/>
          <p14:tracePt t="93706" x="11053763" y="4486275"/>
          <p14:tracePt t="93711" x="11104563" y="4445000"/>
          <p14:tracePt t="93718" x="11155363" y="4384675"/>
          <p14:tracePt t="93726" x="11206163" y="4333875"/>
          <p14:tracePt t="93732" x="11291888" y="4249738"/>
          <p14:tracePt t="93739" x="11342688" y="4156075"/>
          <p14:tracePt t="93744" x="11401425" y="4052888"/>
          <p14:tracePt t="93751" x="11469688" y="3976688"/>
          <p14:tracePt t="93759" x="11537950" y="3883025"/>
          <p14:tracePt t="93763" x="11580813" y="3806825"/>
          <p14:tracePt t="93770" x="11631613" y="3713163"/>
          <p14:tracePt t="93776" x="11674475" y="3654425"/>
          <p14:tracePt t="93783" x="11715750" y="3586163"/>
          <p14:tracePt t="93790" x="11741150" y="3509963"/>
          <p14:tracePt t="93796" x="11776075" y="3433763"/>
          <p14:tracePt t="93803" x="11809413" y="3355975"/>
          <p14:tracePt t="93809" x="11844338" y="3271838"/>
          <p14:tracePt t="93815" x="11877675" y="3178175"/>
          <p14:tracePt t="93822" x="11911013" y="3094038"/>
          <p14:tracePt t="93828" x="11953875" y="3000375"/>
          <p14:tracePt t="93834" x="11971338" y="2932113"/>
          <p14:tracePt t="93842" x="12004675" y="2830513"/>
          <p14:tracePt t="93848" x="12014200" y="2752725"/>
          <p14:tracePt t="93854" x="12022138" y="2651125"/>
          <p14:tracePt t="93861" x="12030075" y="2566988"/>
          <p14:tracePt t="93867" x="12055475" y="2481263"/>
          <p14:tracePt t="93873" x="12065000" y="2354263"/>
          <p14:tracePt t="93880" x="12080875" y="2252663"/>
          <p14:tracePt t="93889" x="12080875" y="2133600"/>
          <p14:tracePt t="93892" x="12090400" y="2022475"/>
          <p14:tracePt t="93898" x="12098338" y="1911350"/>
          <p14:tracePt t="93905" x="12115800" y="1809750"/>
          <p14:tracePt t="93912" x="12115800" y="1700213"/>
          <p14:tracePt t="93918" x="12123738" y="1606550"/>
          <p14:tracePt t="93925" x="12123738" y="1512888"/>
          <p14:tracePt t="93931" x="12123738" y="1436688"/>
          <p14:tracePt t="93937" x="12123738" y="1368425"/>
          <p14:tracePt t="93944" x="12123738" y="1308100"/>
          <p14:tracePt t="93950" x="12115800" y="1257300"/>
          <p14:tracePt t="93956" x="12090400" y="1216025"/>
          <p14:tracePt t="93963" x="12080875" y="1138238"/>
          <p14:tracePt t="93969" x="12065000" y="1096963"/>
          <p14:tracePt t="93975" x="12039600" y="1028700"/>
          <p14:tracePt t="93986" x="12014200" y="968375"/>
          <p14:tracePt t="93988" x="11979275" y="917575"/>
          <p14:tracePt t="93995" x="11936413" y="866775"/>
          <p14:tracePt t="94001" x="11911013" y="833438"/>
          <p14:tracePt t="94008" x="11877675" y="765175"/>
          <p14:tracePt t="94014" x="11852275" y="730250"/>
          <p14:tracePt t="94021" x="11818938" y="704850"/>
          <p14:tracePt t="94027" x="11791950" y="663575"/>
          <p14:tracePt t="94033" x="11741150" y="628650"/>
          <p14:tracePt t="94041" x="11699875" y="577850"/>
          <p14:tracePt t="94046" x="11674475" y="534988"/>
          <p14:tracePt t="94053" x="11622088" y="501650"/>
          <p14:tracePt t="94059" x="11580813" y="466725"/>
          <p14:tracePt t="94066" x="11530013" y="441325"/>
          <p14:tracePt t="94072" x="11477625" y="400050"/>
          <p14:tracePt t="94078" x="11418888" y="365125"/>
          <p14:tracePt t="94085" x="11368088" y="347663"/>
          <p14:tracePt t="94091" x="11299825" y="331788"/>
          <p14:tracePt t="94098" x="11231563" y="306388"/>
          <p14:tracePt t="94105" x="11172825" y="296863"/>
          <p14:tracePt t="94111" x="11104563" y="271463"/>
          <p14:tracePt t="94117" x="11044238" y="263525"/>
          <p14:tracePt t="94125" x="10985500" y="263525"/>
          <p14:tracePt t="94130" x="10901363" y="255588"/>
          <p14:tracePt t="94136" x="10815638" y="255588"/>
          <p14:tracePt t="94143" x="10714038" y="255588"/>
          <p14:tracePt t="94149" x="10612438" y="255588"/>
          <p14:tracePt t="94156" x="10526713" y="255588"/>
          <p14:tracePt t="94162" x="10415588" y="255588"/>
          <p14:tracePt t="94169" x="10313988" y="271463"/>
          <p14:tracePt t="94175" x="10194925" y="288925"/>
          <p14:tracePt t="94182" x="10110788" y="306388"/>
          <p14:tracePt t="94188" x="9999663" y="322263"/>
          <p14:tracePt t="94194" x="9906000" y="357188"/>
          <p14:tracePt t="94201" x="9804400" y="390525"/>
          <p14:tracePt t="94208" x="9720263" y="425450"/>
          <p14:tracePt t="94214" x="9626600" y="458788"/>
          <p14:tracePt t="94220" x="9566275" y="484188"/>
          <p14:tracePt t="94227" x="9507538" y="501650"/>
          <p14:tracePt t="94233" x="9456738" y="519113"/>
          <p14:tracePt t="94240" x="9396413" y="544513"/>
          <p14:tracePt t="94246" x="9345613" y="569913"/>
          <p14:tracePt t="94253" x="9294813" y="585788"/>
          <p14:tracePt t="94259" x="9244013" y="628650"/>
          <p14:tracePt t="94265" x="9183688" y="663575"/>
          <p14:tracePt t="94272" x="9132888" y="704850"/>
          <p14:tracePt t="94278" x="9082088" y="722313"/>
          <p14:tracePt t="94284" x="9048750" y="755650"/>
          <p14:tracePt t="94291" x="8997950" y="790575"/>
          <p14:tracePt t="94298" x="8955088" y="823913"/>
          <p14:tracePt t="94305" x="8921750" y="858838"/>
          <p14:tracePt t="94310" x="8894763" y="884238"/>
          <p14:tracePt t="94317" x="8861425" y="917575"/>
          <p14:tracePt t="94325" x="8802688" y="968375"/>
          <p14:tracePt t="94331" x="8767763" y="1019175"/>
          <p14:tracePt t="94337" x="8724900" y="1062038"/>
          <p14:tracePt t="94344" x="8699500" y="1112838"/>
          <p14:tracePt t="94351" x="8666163" y="1163638"/>
          <p14:tracePt t="94358" x="8623300" y="1216025"/>
          <p14:tracePt t="94362" x="8605838" y="1249363"/>
          <p14:tracePt t="94369" x="8589963" y="1282700"/>
          <p14:tracePt t="94376" x="8572500" y="1308100"/>
          <p14:tracePt t="94383" x="8555038" y="1343025"/>
          <p14:tracePt t="94390" x="8539163" y="1376363"/>
          <p14:tracePt t="94395" x="8521700" y="1411288"/>
          <p14:tracePt t="94402" x="8513763" y="1436688"/>
          <p14:tracePt t="94408" x="8496300" y="1452563"/>
          <p14:tracePt t="94414" x="8496300" y="1487488"/>
          <p14:tracePt t="94423" x="8488363" y="1520825"/>
          <p14:tracePt t="94427" x="8462963" y="1555750"/>
          <p14:tracePt t="94434" x="8453438" y="1581150"/>
          <p14:tracePt t="94442" x="8445500" y="1622425"/>
          <p14:tracePt t="94447" x="8428038" y="1674813"/>
          <p14:tracePt t="94453" x="8420100" y="1733550"/>
          <p14:tracePt t="94460" x="8410575" y="1776413"/>
          <p14:tracePt t="94466" x="8402638" y="1819275"/>
          <p14:tracePt t="94472" x="8394700" y="1844675"/>
          <p14:tracePt t="94479" x="8385175" y="1885950"/>
          <p14:tracePt t="94486" x="8377238" y="1920875"/>
          <p14:tracePt t="94492" x="8369300" y="1954213"/>
          <p14:tracePt t="94498" x="8359775" y="1979613"/>
          <p14:tracePt t="94505" x="8351838" y="2022475"/>
          <p14:tracePt t="94511" x="8343900" y="2082800"/>
          <p14:tracePt t="94518" x="8334375" y="2116138"/>
          <p14:tracePt t="94524" x="8334375" y="2159000"/>
          <p14:tracePt t="94531" x="8326438" y="2200275"/>
          <p14:tracePt t="94539" x="8318500" y="2252663"/>
          <p14:tracePt t="94543" x="8308975" y="2286000"/>
          <p14:tracePt t="94550" x="8308975" y="2328863"/>
          <p14:tracePt t="94558" x="8291513" y="2362200"/>
          <p14:tracePt t="94562" x="8291513" y="2387600"/>
          <p14:tracePt t="94569" x="8283575" y="2430463"/>
          <p14:tracePt t="94575" x="8283575" y="2447925"/>
          <p14:tracePt t="94583" x="8275638" y="2473325"/>
          <p14:tracePt t="94589" x="8275638" y="2489200"/>
          <p14:tracePt t="94595" x="8275638" y="2498725"/>
          <p14:tracePt t="94602" x="8275638" y="2524125"/>
          <p14:tracePt t="94608" x="8275638" y="2557463"/>
          <p14:tracePt t="94614" x="8275638" y="2592388"/>
          <p14:tracePt t="94621" x="8275638" y="2617788"/>
          <p14:tracePt t="94627" x="8275638" y="2651125"/>
          <p14:tracePt t="94634" x="8275638" y="2701925"/>
          <p14:tracePt t="94641" x="8275638" y="2736850"/>
          <p14:tracePt t="94647" x="8275638" y="2762250"/>
          <p14:tracePt t="94653" x="8275638" y="2787650"/>
          <p14:tracePt t="94659" x="8275638" y="2813050"/>
          <p14:tracePt t="94666" x="8275638" y="2846388"/>
          <p14:tracePt t="94673" x="8275638" y="2881313"/>
          <p14:tracePt t="94679" x="8275638" y="2897188"/>
          <p14:tracePt t="94685" x="8275638" y="2922588"/>
          <p14:tracePt t="94692" x="8275638" y="2949575"/>
          <p14:tracePt t="94698" x="8275638" y="2965450"/>
          <p14:tracePt t="94705" x="8275638" y="2982913"/>
          <p14:tracePt t="94711" x="8275638" y="3016250"/>
          <p14:tracePt t="94718" x="8275638" y="3033713"/>
          <p14:tracePt t="94724" x="8275638" y="3059113"/>
          <p14:tracePt t="94730" x="8275638" y="3084513"/>
          <p14:tracePt t="94738" x="8275638" y="3109913"/>
          <p14:tracePt t="94743" x="8275638" y="3135313"/>
          <p14:tracePt t="94750" x="8275638" y="3170238"/>
          <p14:tracePt t="94757" x="8275638" y="3203575"/>
          <p14:tracePt t="94762" x="8275638" y="3221038"/>
          <p14:tracePt t="94769" x="8275638" y="3246438"/>
          <p14:tracePt t="94775" x="8275638" y="3279775"/>
          <p14:tracePt t="94782" x="8283575" y="3314700"/>
          <p14:tracePt t="94792" x="8283575" y="3330575"/>
          <p14:tracePt t="94795" x="8283575" y="3365500"/>
          <p14:tracePt t="94802" x="8301038" y="3390900"/>
          <p14:tracePt t="94807" x="8301038" y="3408363"/>
          <p14:tracePt t="94814" x="8308975" y="3433763"/>
          <p14:tracePt t="94821" x="8308975" y="3459163"/>
          <p14:tracePt t="94827" x="8308975" y="3475038"/>
          <p14:tracePt t="94833" x="8318500" y="3492500"/>
          <p14:tracePt t="94841" x="8318500" y="3517900"/>
          <p14:tracePt t="94846" x="8318500" y="3535363"/>
          <p14:tracePt t="94853" x="8318500" y="3543300"/>
          <p14:tracePt t="94859" x="8318500" y="3568700"/>
          <p14:tracePt t="94866" x="8318500" y="3578225"/>
          <p14:tracePt t="94874" x="8318500" y="3603625"/>
          <p14:tracePt t="94878" x="8318500" y="3619500"/>
          <p14:tracePt t="94885" x="8318500" y="3629025"/>
          <p14:tracePt t="94892" x="8318500" y="3636963"/>
          <p14:tracePt t="94898" x="8326438" y="3654425"/>
          <p14:tracePt t="94918" x="8326438" y="3662363"/>
          <p14:tracePt t="94924" x="8326438" y="3671888"/>
          <p14:tracePt t="94936" x="8326438" y="3687763"/>
          <p14:tracePt t="94943" x="8326438" y="3697288"/>
          <p14:tracePt t="94957" x="8326438" y="3713163"/>
          <p14:tracePt t="94963" x="8326438" y="3722688"/>
          <p14:tracePt t="94969" x="8326438" y="3730625"/>
          <p14:tracePt t="94975" x="8326438" y="3738563"/>
          <p14:tracePt t="94982" x="8326438" y="3748088"/>
          <p14:tracePt t="95007" x="8326438" y="3756025"/>
          <p14:tracePt t="95040" x="8326438" y="3763963"/>
          <p14:tracePt t="95104" x="8326438" y="3773488"/>
          <p14:tracePt t="95143" x="8326438" y="3781425"/>
          <p14:tracePt t="95195" x="8326438" y="3790950"/>
          <p14:tracePt t="95246" x="8326438" y="3798888"/>
          <p14:tracePt t="95252" x="8334375" y="3798888"/>
          <p14:tracePt t="95259" x="8334375" y="3806825"/>
          <p14:tracePt t="95272" x="8334375" y="3816350"/>
          <p14:tracePt t="95278" x="8334375" y="3832225"/>
          <p14:tracePt t="95291" x="8334375" y="3857625"/>
          <p14:tracePt t="95304" x="8334375" y="3875088"/>
          <p14:tracePt t="95312" x="8334375" y="3892550"/>
          <p14:tracePt t="95317" x="8334375" y="3900488"/>
          <p14:tracePt t="95322" x="8334375" y="3917950"/>
          <p14:tracePt t="95329" x="8334375" y="3925888"/>
          <p14:tracePt t="95336" x="8334375" y="3935413"/>
          <p14:tracePt t="95346" x="8334375" y="3951288"/>
          <p14:tracePt t="95357" x="8334375" y="3968750"/>
          <p14:tracePt t="95362" x="8334375" y="3976688"/>
          <p14:tracePt t="95368" x="8334375" y="3994150"/>
          <p14:tracePt t="95375" x="8334375" y="4002088"/>
          <p14:tracePt t="95389" x="8334375" y="4019550"/>
          <p14:tracePt t="95394" x="8334375" y="4027488"/>
          <p14:tracePt t="95407" x="8334375" y="4037013"/>
          <p14:tracePt t="95413" x="8334375" y="4044950"/>
          <p14:tracePt t="95420" x="8334375" y="4052888"/>
          <p14:tracePt t="95459" x="8334375" y="4062413"/>
          <p14:tracePt t="95491" x="8326438" y="4062413"/>
          <p14:tracePt t="95497" x="8326438" y="4044950"/>
          <p14:tracePt t="95503" x="8308975" y="4019550"/>
          <p14:tracePt t="95794" x="8215313" y="4019550"/>
          <p14:tracePt t="95800" x="8080375" y="3994150"/>
          <p14:tracePt t="95807" x="7994650" y="3994150"/>
          <p14:tracePt t="95813" x="7935913" y="3986213"/>
          <p14:tracePt t="95819" x="7885113" y="3976688"/>
          <p14:tracePt t="95826" x="7867650" y="3976688"/>
          <p14:tracePt t="95833" x="7832725" y="3976688"/>
          <p14:tracePt t="95839" x="7824788" y="3976688"/>
          <p14:tracePt t="95845" x="7816850" y="3976688"/>
          <p14:tracePt t="95858" x="7807325" y="3976688"/>
          <p14:tracePt t="95864" x="7799388" y="3976688"/>
          <p14:tracePt t="95878" x="7791450" y="3968750"/>
          <p14:tracePt t="95890" x="7781925" y="3968750"/>
          <p14:tracePt t="95897" x="7773988" y="3968750"/>
          <p14:tracePt t="95910" x="7766050" y="3968750"/>
          <p14:tracePt t="95923" x="7756525" y="3968750"/>
          <p14:tracePt t="95935" x="7748588" y="3968750"/>
          <p14:tracePt t="95948" x="7748588" y="3960813"/>
          <p14:tracePt t="95974" x="7740650" y="3951288"/>
          <p14:tracePt t="96064" x="7740650" y="3943350"/>
          <p14:tracePt t="97775" x="7731125" y="3925888"/>
          <p14:tracePt t="97779" x="7723188" y="3917950"/>
          <p14:tracePt t="97784" x="7723188" y="3900488"/>
          <p14:tracePt t="97791" x="7715250" y="3883025"/>
          <p14:tracePt t="97797" x="7705725" y="3857625"/>
          <p14:tracePt t="97804" x="7697788" y="3841750"/>
          <p14:tracePt t="97811" x="7688263" y="3806825"/>
          <p14:tracePt t="97817" x="7688263" y="3773488"/>
          <p14:tracePt t="97824" x="7680325" y="3748088"/>
          <p14:tracePt t="97831" x="7680325" y="3722688"/>
          <p14:tracePt t="97837" x="7672388" y="3671888"/>
          <p14:tracePt t="97844" x="7672388" y="3629025"/>
          <p14:tracePt t="97850" x="7662863" y="3594100"/>
          <p14:tracePt t="97858" x="7662863" y="3568700"/>
          <p14:tracePt t="97862" x="7662863" y="3535363"/>
          <p14:tracePt t="97869" x="7662863" y="3502025"/>
          <p14:tracePt t="97875" x="7662863" y="3467100"/>
          <p14:tracePt t="97882" x="7662863" y="3441700"/>
          <p14:tracePt t="97890" x="7662863" y="3416300"/>
          <p14:tracePt t="97895" x="7662863" y="3390900"/>
          <p14:tracePt t="97902" x="7662863" y="3382963"/>
          <p14:tracePt t="97908" x="7662863" y="3355975"/>
          <p14:tracePt t="97913" x="7662863" y="3322638"/>
          <p14:tracePt t="97920" x="7662863" y="3305175"/>
          <p14:tracePt t="97927" x="7662863" y="3289300"/>
          <p14:tracePt t="97933" x="7662863" y="3279775"/>
          <p14:tracePt t="97940" x="7662863" y="3254375"/>
          <p14:tracePt t="97946" x="7662863" y="3238500"/>
          <p14:tracePt t="97952" x="7662863" y="3221038"/>
          <p14:tracePt t="97959" x="7662863" y="3195638"/>
          <p14:tracePt t="97966" x="7662863" y="3178175"/>
          <p14:tracePt t="97973" x="7662863" y="3170238"/>
          <p14:tracePt t="97978" x="7672388" y="3144838"/>
          <p14:tracePt t="97985" x="7672388" y="3127375"/>
          <p14:tracePt t="97992" x="7672388" y="3119438"/>
          <p14:tracePt t="97998" x="7672388" y="3101975"/>
          <p14:tracePt t="98004" x="7680325" y="3084513"/>
          <p14:tracePt t="98012" x="7680325" y="3076575"/>
          <p14:tracePt t="98017" x="7680325" y="3067050"/>
          <p14:tracePt t="98029" x="7680325" y="3059113"/>
          <p14:tracePt t="98036" x="7680325" y="3051175"/>
          <p14:tracePt t="98075" x="7680325" y="3041650"/>
          <p14:tracePt t="98101" x="7680325" y="3033713"/>
          <p14:tracePt t="98172" x="7680325" y="3025775"/>
          <p14:tracePt t="98198" x="7688263" y="3016250"/>
          <p14:tracePt t="98230" x="7697788" y="3008313"/>
          <p14:tracePt t="98236" x="7697788" y="3000375"/>
          <p14:tracePt t="98243" x="7697788" y="2990850"/>
          <p14:tracePt t="98249" x="7697788" y="2974975"/>
          <p14:tracePt t="98258" x="7705725" y="2957513"/>
          <p14:tracePt t="98262" x="7715250" y="2940050"/>
          <p14:tracePt t="98268" x="7723188" y="2906713"/>
          <p14:tracePt t="98275" x="7731125" y="2871788"/>
          <p14:tracePt t="98282" x="7748588" y="2838450"/>
          <p14:tracePt t="98288" x="7756525" y="2805113"/>
          <p14:tracePt t="98294" x="7773988" y="2744788"/>
          <p14:tracePt t="98301" x="7791450" y="2711450"/>
          <p14:tracePt t="98308" x="7807325" y="2660650"/>
          <p14:tracePt t="98313" x="7832725" y="2608263"/>
          <p14:tracePt t="98321" x="7842250" y="2549525"/>
          <p14:tracePt t="98326" x="7859713" y="2524125"/>
          <p14:tracePt t="98332" x="7867650" y="2498725"/>
          <p14:tracePt t="98341" x="7893050" y="2455863"/>
          <p14:tracePt t="98347" x="7893050" y="2447925"/>
          <p14:tracePt t="98353" x="7910513" y="2430463"/>
          <p14:tracePt t="98359" x="7910513" y="2413000"/>
          <p14:tracePt t="98365" x="7910513" y="2397125"/>
          <p14:tracePt t="98372" x="7918450" y="2379663"/>
          <p14:tracePt t="98378" x="7926388" y="2362200"/>
          <p14:tracePt t="98384" x="7935913" y="2344738"/>
          <p14:tracePt t="98391" x="7943850" y="2336800"/>
          <p14:tracePt t="98398" x="7951788" y="2319338"/>
          <p14:tracePt t="98404" x="7951788" y="2311400"/>
          <p14:tracePt t="98411" x="7951788" y="2303463"/>
          <p14:tracePt t="98417" x="7961313" y="2286000"/>
          <p14:tracePt t="98423" x="7977188" y="2260600"/>
          <p14:tracePt t="98429" x="7986713" y="2252663"/>
          <p14:tracePt t="98436" x="7994650" y="2235200"/>
          <p14:tracePt t="98442" x="8004175" y="2209800"/>
          <p14:tracePt t="98449" x="8012113" y="2200275"/>
          <p14:tracePt t="98456" x="8020050" y="2192338"/>
          <p14:tracePt t="98462" x="8037513" y="2184400"/>
          <p14:tracePt t="98468" x="8045450" y="2166938"/>
          <p14:tracePt t="98475" x="8054975" y="2159000"/>
          <p14:tracePt t="98489" x="8062913" y="2141538"/>
          <p14:tracePt t="98494" x="8080375" y="2116138"/>
          <p14:tracePt t="98502" x="8088313" y="2090738"/>
          <p14:tracePt t="98508" x="8096250" y="2090738"/>
          <p14:tracePt t="98513" x="8105775" y="2065338"/>
          <p14:tracePt t="98520" x="8121650" y="2047875"/>
          <p14:tracePt t="98526" x="8131175" y="2039938"/>
          <p14:tracePt t="98533" x="8147050" y="2022475"/>
          <p14:tracePt t="98540" x="8156575" y="2005013"/>
          <p14:tracePt t="98545" x="8156575" y="1997075"/>
          <p14:tracePt t="98552" x="8164513" y="1989138"/>
          <p14:tracePt t="98558" x="8181975" y="1971675"/>
          <p14:tracePt t="98572" x="8181975" y="1963738"/>
          <p14:tracePt t="98578" x="8181975" y="1954213"/>
          <p14:tracePt t="98636" x="8174038" y="1954213"/>
          <p14:tracePt t="98643" x="8164513" y="1954213"/>
          <p14:tracePt t="98648" x="8164513" y="1963738"/>
          <p14:tracePt t="98656" x="8156575" y="1963738"/>
          <p14:tracePt t="98662" x="8147050" y="1979613"/>
          <p14:tracePt t="98668" x="8139113" y="1989138"/>
          <p14:tracePt t="98681" x="8121650" y="1997075"/>
          <p14:tracePt t="98689" x="8113713" y="2014538"/>
          <p14:tracePt t="98694" x="8113713" y="2022475"/>
          <p14:tracePt t="98702" x="8105775" y="2030413"/>
          <p14:tracePt t="98708" x="8105775" y="2047875"/>
          <p14:tracePt t="98713" x="8096250" y="2073275"/>
          <p14:tracePt t="98721" x="8088313" y="2082800"/>
          <p14:tracePt t="98726" x="8088313" y="2098675"/>
          <p14:tracePt t="98732" x="8080375" y="2124075"/>
          <p14:tracePt t="98740" x="8070850" y="2133600"/>
          <p14:tracePt t="98746" x="8070850" y="2141538"/>
          <p14:tracePt t="98753" x="8070850" y="2159000"/>
          <p14:tracePt t="98758" x="8070850" y="2166938"/>
          <p14:tracePt t="98765" x="8062913" y="2184400"/>
          <p14:tracePt t="98772" x="8062913" y="2192338"/>
          <p14:tracePt t="98778" x="8062913" y="2200275"/>
          <p14:tracePt t="98784" x="8062913" y="2227263"/>
          <p14:tracePt t="98792" x="8062913" y="2243138"/>
          <p14:tracePt t="98797" x="8062913" y="2268538"/>
          <p14:tracePt t="98804" x="8062913" y="2293938"/>
          <p14:tracePt t="98810" x="8054975" y="2311400"/>
          <p14:tracePt t="98816" x="8054975" y="2354263"/>
          <p14:tracePt t="98831" x="8012113" y="2455863"/>
          <p14:tracePt t="98836" x="8004175" y="2516188"/>
          <p14:tracePt t="98842" x="7994650" y="2574925"/>
          <p14:tracePt t="98849" x="7977188" y="2633663"/>
          <p14:tracePt t="98856" x="7951788" y="2693988"/>
          <p14:tracePt t="98862" x="7943850" y="2744788"/>
          <p14:tracePt t="98868" x="7926388" y="2787650"/>
          <p14:tracePt t="98875" x="7918450" y="2846388"/>
          <p14:tracePt t="98890" x="7900988" y="2922588"/>
          <p14:tracePt t="98893" x="7893050" y="2957513"/>
          <p14:tracePt t="98901" x="7893050" y="3000375"/>
          <p14:tracePt t="98906" x="7893050" y="3025775"/>
          <p14:tracePt t="98913" x="7885113" y="3041650"/>
          <p14:tracePt t="98919" x="7885113" y="3067050"/>
          <p14:tracePt t="98926" x="7885113" y="3084513"/>
          <p14:tracePt t="98932" x="7885113" y="3109913"/>
          <p14:tracePt t="98939" x="7885113" y="3144838"/>
          <p14:tracePt t="98945" x="7885113" y="3160713"/>
          <p14:tracePt t="98952" x="7885113" y="3186113"/>
          <p14:tracePt t="98958" x="7885113" y="3211513"/>
          <p14:tracePt t="98964" x="7885113" y="3228975"/>
          <p14:tracePt t="98972" x="7885113" y="3246438"/>
          <p14:tracePt t="98978" x="7885113" y="3279775"/>
          <p14:tracePt t="98984" x="7885113" y="3305175"/>
          <p14:tracePt t="98990" x="7885113" y="3322638"/>
          <p14:tracePt t="98997" x="7885113" y="3348038"/>
          <p14:tracePt t="99004" x="7885113" y="3365500"/>
          <p14:tracePt t="99010" x="7885113" y="3373438"/>
          <p14:tracePt t="99016" x="7885113" y="3398838"/>
          <p14:tracePt t="99023" x="7885113" y="3408363"/>
          <p14:tracePt t="99029" x="7885113" y="3433763"/>
          <p14:tracePt t="99035" x="7885113" y="3441700"/>
          <p14:tracePt t="99043" x="7885113" y="3459163"/>
          <p14:tracePt t="99048" x="7885113" y="3484563"/>
          <p14:tracePt t="99057" x="7893050" y="3492500"/>
          <p14:tracePt t="99061" x="7893050" y="3517900"/>
          <p14:tracePt t="99068" x="7893050" y="3535363"/>
          <p14:tracePt t="99074" x="7893050" y="3552825"/>
          <p14:tracePt t="99080" x="7893050" y="3568700"/>
          <p14:tracePt t="99087" x="7893050" y="3578225"/>
          <p14:tracePt t="99093" x="7893050" y="3586163"/>
          <p14:tracePt t="99101" x="7893050" y="3594100"/>
          <p14:tracePt t="99113" x="7893050" y="3603625"/>
          <p14:tracePt t="99183" x="7893050" y="3594100"/>
          <p14:tracePt t="99197" x="7885113" y="3578225"/>
          <p14:tracePt t="99203" x="7885113" y="3560763"/>
          <p14:tracePt t="99209" x="7867650" y="3535363"/>
          <p14:tracePt t="99216" x="7850188" y="3517900"/>
          <p14:tracePt t="99223" x="7842250" y="3492500"/>
          <p14:tracePt t="99229" x="7832725" y="3475038"/>
          <p14:tracePt t="99235" x="7832725" y="3449638"/>
          <p14:tracePt t="99242" x="7824788" y="3424238"/>
          <p14:tracePt t="99248" x="7824788" y="3390900"/>
          <p14:tracePt t="99255" x="7816850" y="3373438"/>
          <p14:tracePt t="99262" x="7816850" y="3355975"/>
          <p14:tracePt t="99267" x="7807325" y="3330575"/>
          <p14:tracePt t="99275" x="7807325" y="3322638"/>
          <p14:tracePt t="99281" x="7807325" y="3297238"/>
          <p14:tracePt t="99287" x="7807325" y="3263900"/>
          <p14:tracePt t="99293" x="7807325" y="3221038"/>
          <p14:tracePt t="99300" x="7807325" y="3178175"/>
          <p14:tracePt t="99306" x="7807325" y="3119438"/>
          <p14:tracePt t="99313" x="7807325" y="3059113"/>
          <p14:tracePt t="99320" x="7816850" y="3000375"/>
          <p14:tracePt t="99326" x="7824788" y="2940050"/>
          <p14:tracePt t="99332" x="7832725" y="2881313"/>
          <p14:tracePt t="99340" x="7842250" y="2838450"/>
          <p14:tracePt t="99345" x="7850188" y="2805113"/>
          <p14:tracePt t="99352" x="7875588" y="2752725"/>
          <p14:tracePt t="99357" x="7893050" y="2686050"/>
          <p14:tracePt t="99364" x="7910513" y="2633663"/>
          <p14:tracePt t="99372" x="7935913" y="2574925"/>
          <p14:tracePt t="99377" x="7943850" y="2516188"/>
          <p14:tracePt t="99383" x="7961313" y="2463800"/>
          <p14:tracePt t="99391" x="7986713" y="2413000"/>
          <p14:tracePt t="99396" x="8004175" y="2379663"/>
          <p14:tracePt t="99406" x="8020050" y="2344738"/>
          <p14:tracePt t="99409" x="8037513" y="2286000"/>
          <p14:tracePt t="99416" x="8080375" y="2243138"/>
          <p14:tracePt t="99423" x="8096250" y="2209800"/>
          <p14:tracePt t="99428" x="8113713" y="2174875"/>
          <p14:tracePt t="99435" x="8139113" y="2141538"/>
          <p14:tracePt t="99442" x="8156575" y="2090738"/>
          <p14:tracePt t="99448" x="8174038" y="2065338"/>
          <p14:tracePt t="99455" x="8189913" y="2047875"/>
          <p14:tracePt t="99461" x="8207375" y="2022475"/>
          <p14:tracePt t="99467" x="8224838" y="2005013"/>
          <p14:tracePt t="99475" x="8232775" y="1989138"/>
          <p14:tracePt t="99481" x="8240713" y="1954213"/>
          <p14:tracePt t="99486" x="8250238" y="1954213"/>
          <p14:tracePt t="99493" x="8258175" y="1928813"/>
          <p14:tracePt t="99501" x="8266113" y="1928813"/>
          <p14:tracePt t="99506" x="8266113" y="1911350"/>
          <p14:tracePt t="99513" x="8275638" y="1903413"/>
          <p14:tracePt t="99519" x="8275638" y="1895475"/>
          <p14:tracePt t="99525" x="8275638" y="1885950"/>
          <p14:tracePt t="99540" x="8275638" y="1878013"/>
          <p14:tracePt t="99596" x="8266113" y="1878013"/>
          <p14:tracePt t="99603" x="8250238" y="1878013"/>
          <p14:tracePt t="99616" x="8232775" y="1885950"/>
          <p14:tracePt t="99623" x="8215313" y="1895475"/>
          <p14:tracePt t="99628" x="8207375" y="1903413"/>
          <p14:tracePt t="99635" x="8199438" y="1903413"/>
          <p14:tracePt t="99642" x="8189913" y="1920875"/>
          <p14:tracePt t="99648" x="8181975" y="1928813"/>
          <p14:tracePt t="99654" x="8174038" y="1938338"/>
          <p14:tracePt t="99661" x="8164513" y="1954213"/>
          <p14:tracePt t="99667" x="8156575" y="1963738"/>
          <p14:tracePt t="99674" x="8147050" y="1979613"/>
          <p14:tracePt t="99680" x="8139113" y="1997075"/>
          <p14:tracePt t="99686" x="8139113" y="2014538"/>
          <p14:tracePt t="99699" x="8139113" y="2030413"/>
          <p14:tracePt t="99706" x="8131175" y="2039938"/>
          <p14:tracePt t="99712" x="8131175" y="2055813"/>
          <p14:tracePt t="99719" x="8131175" y="2073275"/>
          <p14:tracePt t="99725" x="8131175" y="2082800"/>
          <p14:tracePt t="99731" x="8131175" y="2108200"/>
          <p14:tracePt t="99739" x="8131175" y="2133600"/>
          <p14:tracePt t="99744" x="8131175" y="2149475"/>
          <p14:tracePt t="99751" x="8131175" y="2174875"/>
          <p14:tracePt t="99758" x="8131175" y="2209800"/>
          <p14:tracePt t="99763" x="8121650" y="2227263"/>
          <p14:tracePt t="99771" x="8121650" y="2268538"/>
          <p14:tracePt t="99777" x="8121650" y="2303463"/>
          <p14:tracePt t="99783" x="8113713" y="2336800"/>
          <p14:tracePt t="99790" x="8113713" y="2371725"/>
          <p14:tracePt t="99796" x="8113713" y="2397125"/>
          <p14:tracePt t="99803" x="8105775" y="2447925"/>
          <p14:tracePt t="99809" x="8088313" y="2489200"/>
          <p14:tracePt t="99815" x="8080375" y="2524125"/>
          <p14:tracePt t="99823" x="8080375" y="2557463"/>
          <p14:tracePt t="99828" x="8070850" y="2608263"/>
          <p14:tracePt t="99834" x="8070850" y="2651125"/>
          <p14:tracePt t="99841" x="8062913" y="2686050"/>
          <p14:tracePt t="99848" x="8062913" y="2719388"/>
          <p14:tracePt t="99854" x="8062913" y="2770188"/>
          <p14:tracePt t="99860" x="8062913" y="2805113"/>
          <p14:tracePt t="99867" x="8062913" y="2846388"/>
          <p14:tracePt t="99873" x="8062913" y="2881313"/>
          <p14:tracePt t="99880" x="8054975" y="2922588"/>
          <p14:tracePt t="99891" x="8054975" y="2965450"/>
          <p14:tracePt t="99893" x="8054975" y="3000375"/>
          <p14:tracePt t="99899" x="8054975" y="3033713"/>
          <p14:tracePt t="99906" x="8054975" y="3059113"/>
          <p14:tracePt t="99912" x="8054975" y="3101975"/>
          <p14:tracePt t="99918" x="8054975" y="3135313"/>
          <p14:tracePt t="99926" x="8054975" y="3170238"/>
          <p14:tracePt t="99931" x="8054975" y="3203575"/>
          <p14:tracePt t="99938" x="8045450" y="3228975"/>
          <p14:tracePt t="99944" x="8045450" y="3263900"/>
          <p14:tracePt t="99951" x="8045450" y="3305175"/>
          <p14:tracePt t="99958" x="8045450" y="3330575"/>
          <p14:tracePt t="99963" x="8045450" y="3373438"/>
          <p14:tracePt t="99970" x="8045450" y="3416300"/>
          <p14:tracePt t="99977" x="8037513" y="3449638"/>
          <p14:tracePt t="99982" x="8037513" y="3467100"/>
          <p14:tracePt t="99990" x="8037513" y="3492500"/>
          <p14:tracePt t="99996" x="8037513" y="3517900"/>
          <p14:tracePt t="100002" x="8029575" y="3543300"/>
          <p14:tracePt t="100009" x="8029575" y="3552825"/>
          <p14:tracePt t="100015" x="8029575" y="3578225"/>
          <p14:tracePt t="100023" x="8029575" y="3594100"/>
          <p14:tracePt t="100027" x="8020050" y="3603625"/>
          <p14:tracePt t="100034" x="8020050" y="3619500"/>
          <p14:tracePt t="100041" x="8020050" y="3629025"/>
          <p14:tracePt t="100048" x="8020050" y="3646488"/>
          <p14:tracePt t="100054" x="8012113" y="3662363"/>
          <p14:tracePt t="100061" x="8012113" y="3671888"/>
          <p14:tracePt t="100067" x="8012113" y="3687763"/>
          <p14:tracePt t="100073" x="8012113" y="3697288"/>
          <p14:tracePt t="100080" x="8012113" y="3705225"/>
          <p14:tracePt t="100086" x="8004175" y="3722688"/>
          <p14:tracePt t="100112" x="8004175" y="3730625"/>
          <p14:tracePt t="100151" x="7994650" y="3730625"/>
          <p14:tracePt t="100170" x="7986713" y="3730625"/>
          <p14:tracePt t="100189" x="7977188" y="3730625"/>
          <p14:tracePt t="100202" x="7969250" y="3722688"/>
          <p14:tracePt t="100208" x="7961313" y="3713163"/>
          <p14:tracePt t="100215" x="7961313" y="3705225"/>
          <p14:tracePt t="100223" x="7961313" y="3697288"/>
          <p14:tracePt t="100227" x="7943850" y="3697288"/>
          <p14:tracePt t="100234" x="7935913" y="3687763"/>
          <p14:tracePt t="100248" x="7935913" y="3679825"/>
          <p14:tracePt t="100253" x="7926388" y="3671888"/>
          <p14:tracePt t="100267" x="7918450" y="3662363"/>
          <p14:tracePt t="100280" x="7910513" y="3662363"/>
          <p14:tracePt t="100286" x="7910513" y="3654425"/>
          <p14:tracePt t="100293" x="7900988" y="3646488"/>
          <p14:tracePt t="100299" x="7893050" y="3646488"/>
          <p14:tracePt t="100306" x="7893050" y="3636963"/>
          <p14:tracePt t="100312" x="7893050" y="3629025"/>
          <p14:tracePt t="100318" x="7893050" y="3619500"/>
          <p14:tracePt t="100325" x="7885113" y="3619500"/>
          <p14:tracePt t="100331" x="7885113" y="3611563"/>
          <p14:tracePt t="100337" x="7875588" y="3594100"/>
          <p14:tracePt t="100351" x="7867650" y="3568700"/>
          <p14:tracePt t="100363" x="7867650" y="3552825"/>
          <p14:tracePt t="100370" x="7867650" y="3543300"/>
          <p14:tracePt t="100376" x="7859713" y="3535363"/>
          <p14:tracePt t="100383" x="7859713" y="3527425"/>
          <p14:tracePt t="100390" x="7859713" y="3517900"/>
          <p14:tracePt t="100415" x="7859713" y="3509963"/>
          <p14:tracePt t="100427" x="7859713" y="3502025"/>
          <p14:tracePt t="100441" x="7859713" y="3492500"/>
          <p14:tracePt t="100479" x="7859713" y="3484563"/>
          <p14:tracePt t="100524" x="7859713" y="3475038"/>
          <p14:tracePt t="100609" x="7859713" y="3467100"/>
          <p14:tracePt t="100693" x="7859713" y="3449638"/>
          <p14:tracePt t="100751" x="7859713" y="3441700"/>
          <p14:tracePt t="100769" x="7859713" y="3433763"/>
          <p14:tracePt t="100821" x="7859713" y="3424238"/>
          <p14:tracePt t="100918" x="7859713" y="3441700"/>
          <p14:tracePt t="106092" x="7859713" y="3484563"/>
          <p14:tracePt t="106099" x="7859713" y="3517900"/>
          <p14:tracePt t="106105" x="7859713" y="3543300"/>
          <p14:tracePt t="106112" x="7859713" y="3594100"/>
          <p14:tracePt t="106119" x="7859713" y="3636963"/>
          <p14:tracePt t="106125" x="7850188" y="3679825"/>
          <p14:tracePt t="106131" x="7850188" y="3713163"/>
          <p14:tracePt t="106137" x="7850188" y="3763963"/>
          <p14:tracePt t="106144" x="7850188" y="3806825"/>
          <p14:tracePt t="106152" x="7850188" y="3849688"/>
          <p14:tracePt t="106158" x="7850188" y="3883025"/>
          <p14:tracePt t="106163" x="7850188" y="3917950"/>
          <p14:tracePt t="106170" x="7850188" y="3951288"/>
          <p14:tracePt t="106176" x="7850188" y="3976688"/>
          <p14:tracePt t="106183" x="7850188" y="4002088"/>
          <p14:tracePt t="106190" x="7850188" y="4027488"/>
          <p14:tracePt t="106196" x="7850188" y="4044950"/>
          <p14:tracePt t="106203" x="7850188" y="4062413"/>
          <p14:tracePt t="106208" x="7850188" y="4095750"/>
          <p14:tracePt t="106215" x="7850188" y="4113213"/>
          <p14:tracePt t="106222" x="7850188" y="4130675"/>
          <p14:tracePt t="106228" x="7850188" y="4156075"/>
          <p14:tracePt t="106234" x="7850188" y="4164013"/>
          <p14:tracePt t="106241" x="7850188" y="4189413"/>
          <p14:tracePt t="106247" x="7850188" y="4206875"/>
          <p14:tracePt t="106253" x="7850188" y="4214813"/>
          <p14:tracePt t="106261" x="7850188" y="4240213"/>
          <p14:tracePt t="106266" x="7850188" y="4257675"/>
          <p14:tracePt t="106274" x="7850188" y="4265613"/>
          <p14:tracePt t="106279" x="7850188" y="4283075"/>
          <p14:tracePt t="106286" x="7850188" y="4291013"/>
          <p14:tracePt t="106292" x="7850188" y="4308475"/>
          <p14:tracePt t="106299" x="7850188" y="4333875"/>
          <p14:tracePt t="106306" x="7850188" y="4341813"/>
          <p14:tracePt t="106311" x="7850188" y="4359275"/>
          <p14:tracePt t="106318" x="7850188" y="4384675"/>
          <p14:tracePt t="106331" x="7850188" y="4402138"/>
          <p14:tracePt t="106338" x="7859713" y="4410075"/>
          <p14:tracePt t="106343" x="7859713" y="4419600"/>
          <p14:tracePt t="106350" x="7859713" y="4435475"/>
          <p14:tracePt t="106358" x="7867650" y="4435475"/>
          <p14:tracePt t="106363" x="7867650" y="4452938"/>
          <p14:tracePt t="106370" x="7875588" y="4470400"/>
          <p14:tracePt t="106383" x="7875588" y="4486275"/>
          <p14:tracePt t="106390" x="7885113" y="4521200"/>
          <p14:tracePt t="106395" x="7893050" y="4538663"/>
          <p14:tracePt t="106402" x="7910513" y="4572000"/>
          <p14:tracePt t="106408" x="7926388" y="4614863"/>
          <p14:tracePt t="106415" x="7935913" y="4640263"/>
          <p14:tracePt t="106422" x="7951788" y="4691063"/>
          <p14:tracePt t="106428" x="7961313" y="4724400"/>
          <p14:tracePt t="106434" x="7977188" y="4749800"/>
          <p14:tracePt t="106442" x="7994650" y="4784725"/>
          <p14:tracePt t="106446" x="8012113" y="4818063"/>
          <p14:tracePt t="106453" x="8037513" y="4868863"/>
          <p14:tracePt t="106460" x="8045450" y="4886325"/>
          <p14:tracePt t="106466" x="8054975" y="4919663"/>
          <p14:tracePt t="106473" x="8054975" y="4946650"/>
          <p14:tracePt t="106479" x="8062913" y="4962525"/>
          <p14:tracePt t="106486" x="8070850" y="4972050"/>
          <p14:tracePt t="106492" x="8070850" y="4979988"/>
          <p14:tracePt t="106498" x="8070850" y="4987925"/>
          <p14:tracePt t="106505" x="8080375" y="4997450"/>
          <p14:tracePt t="106511" x="8080375" y="5005388"/>
          <p14:tracePt t="106518" x="8080375" y="5013325"/>
          <p14:tracePt t="106525" x="8088313" y="5013325"/>
          <p14:tracePt t="106614" x="8096250" y="5013325"/>
          <p14:tracePt t="106622" x="8096250" y="5005388"/>
          <p14:tracePt t="106627" x="8096250" y="4997450"/>
          <p14:tracePt t="106634" x="8105775" y="4997450"/>
          <p14:tracePt t="106641" x="8105775" y="4979988"/>
          <p14:tracePt t="106647" x="8105775" y="4972050"/>
          <p14:tracePt t="106653" x="8113713" y="4972050"/>
          <p14:tracePt t="106659" x="8113713" y="4954588"/>
          <p14:tracePt t="106666" x="8121650" y="4946650"/>
          <p14:tracePt t="106674" x="8131175" y="4937125"/>
          <p14:tracePt t="106679" x="8131175" y="4919663"/>
          <p14:tracePt t="106686" x="8131175" y="4911725"/>
          <p14:tracePt t="106692" x="8139113" y="4894263"/>
          <p14:tracePt t="106698" x="8164513" y="4878388"/>
          <p14:tracePt t="106705" x="8174038" y="4860925"/>
          <p14:tracePt t="106712" x="8189913" y="4827588"/>
          <p14:tracePt t="106717" x="8207375" y="4802188"/>
          <p14:tracePt t="106726" x="8232775" y="4792663"/>
          <p14:tracePt t="106730" x="8250238" y="4767263"/>
          <p14:tracePt t="106737" x="8266113" y="4749800"/>
          <p14:tracePt t="106743" x="8291513" y="4724400"/>
          <p14:tracePt t="106749" x="8334375" y="4699000"/>
          <p14:tracePt t="106758" x="8369300" y="4673600"/>
          <p14:tracePt t="106762" x="8394700" y="4648200"/>
          <p14:tracePt t="106769" x="8428038" y="4640263"/>
          <p14:tracePt t="106776" x="8445500" y="4622800"/>
          <p14:tracePt t="106782" x="8470900" y="4614863"/>
          <p14:tracePt t="106789" x="8504238" y="4597400"/>
          <p14:tracePt t="106795" x="8529638" y="4589463"/>
          <p14:tracePt t="106802" x="8555038" y="4572000"/>
          <p14:tracePt t="106809" x="8564563" y="4564063"/>
          <p14:tracePt t="106814" x="8589963" y="4554538"/>
          <p14:tracePt t="106821" x="8605838" y="4554538"/>
          <p14:tracePt t="106827" x="8623300" y="4538663"/>
          <p14:tracePt t="106834" x="8640763" y="4538663"/>
          <p14:tracePt t="106840" x="8658225" y="4529138"/>
          <p14:tracePt t="106846" x="8674100" y="4521200"/>
          <p14:tracePt t="106859" x="8691563" y="4513263"/>
          <p14:tracePt t="106866" x="8709025" y="4503738"/>
          <p14:tracePt t="106873" x="8724900" y="4495800"/>
          <p14:tracePt t="106878" x="8742363" y="4486275"/>
          <p14:tracePt t="106885" x="8759825" y="4478338"/>
          <p14:tracePt t="106892" x="8777288" y="4470400"/>
          <p14:tracePt t="106898" x="8793163" y="4460875"/>
          <p14:tracePt t="106905" x="8810625" y="4452938"/>
          <p14:tracePt t="106913" x="8828088" y="4445000"/>
          <p14:tracePt t="106917" x="8836025" y="4445000"/>
          <p14:tracePt t="106924" x="8843963" y="4435475"/>
          <p14:tracePt t="106930" x="8853488" y="4435475"/>
          <p14:tracePt t="106936" x="8861425" y="4427538"/>
          <p14:tracePt t="106943" x="8878888" y="4427538"/>
          <p14:tracePt t="106950" x="8886825" y="4427538"/>
          <p14:tracePt t="106963" x="8894763" y="4427538"/>
          <p14:tracePt t="106969" x="8904288" y="4427538"/>
          <p14:tracePt t="106982" x="8912225" y="4427538"/>
          <p14:tracePt t="106995" x="8921750" y="4427538"/>
          <p14:tracePt t="107014" x="8929688" y="4427538"/>
          <p14:tracePt t="107073" x="8929688" y="4435475"/>
          <p14:tracePt t="107085" x="8929688" y="4445000"/>
          <p14:tracePt t="107098" x="8929688" y="4452938"/>
          <p14:tracePt t="107111" x="8929688" y="4460875"/>
          <p14:tracePt t="107118" x="8929688" y="4470400"/>
          <p14:tracePt t="107131" x="8929688" y="4478338"/>
          <p14:tracePt t="107137" x="8929688" y="4486275"/>
          <p14:tracePt t="107143" x="8929688" y="4495800"/>
          <p14:tracePt t="107157" x="8912225" y="4503738"/>
          <p14:tracePt t="107163" x="8912225" y="4513263"/>
          <p14:tracePt t="107169" x="8904288" y="4529138"/>
          <p14:tracePt t="107176" x="8894763" y="4546600"/>
          <p14:tracePt t="107182" x="8894763" y="4564063"/>
          <p14:tracePt t="107188" x="8886825" y="4572000"/>
          <p14:tracePt t="107194" x="8878888" y="4597400"/>
          <p14:tracePt t="107202" x="8869363" y="4614863"/>
          <p14:tracePt t="107208" x="8869363" y="4648200"/>
          <p14:tracePt t="107213" x="8843963" y="4691063"/>
          <p14:tracePt t="107221" x="8836025" y="4741863"/>
          <p14:tracePt t="107227" x="8818563" y="4802188"/>
          <p14:tracePt t="107233" x="8793163" y="4878388"/>
          <p14:tracePt t="107240" x="8785225" y="4919663"/>
          <p14:tracePt t="107246" x="8767763" y="4979988"/>
          <p14:tracePt t="107253" x="8734425" y="5048250"/>
          <p14:tracePt t="107259" x="8716963" y="5106988"/>
          <p14:tracePt t="107266" x="8709025" y="5149850"/>
          <p14:tracePt t="107273" x="8699500" y="5200650"/>
          <p14:tracePt t="107278" x="8691563" y="5235575"/>
          <p14:tracePt t="107285" x="8674100" y="5276850"/>
          <p14:tracePt t="107291" x="8674100" y="5302250"/>
          <p14:tracePt t="107298" x="8674100" y="5327650"/>
          <p14:tracePt t="107304" x="8674100" y="5353050"/>
          <p14:tracePt t="107311" x="8666163" y="5380038"/>
          <p14:tracePt t="107317" x="8666163" y="5421313"/>
          <p14:tracePt t="107323" x="8666163" y="5446713"/>
          <p14:tracePt t="107331" x="8666163" y="5464175"/>
          <p14:tracePt t="107336" x="8666163" y="5481638"/>
          <p14:tracePt t="107343" x="8666163" y="5497513"/>
          <p14:tracePt t="107350" x="8666163" y="5514975"/>
          <p14:tracePt t="107356" x="8666163" y="5532438"/>
          <p14:tracePt t="107362" x="8666163" y="5540375"/>
          <p14:tracePt t="107368" x="8666163" y="5557838"/>
          <p14:tracePt t="107375" x="8666163" y="5565775"/>
          <p14:tracePt t="107388" x="8666163" y="5575300"/>
          <p14:tracePt t="107394" x="8666163" y="5583238"/>
          <p14:tracePt t="107414" x="8666163" y="5591175"/>
          <p14:tracePt t="107427" x="8666163" y="5600700"/>
          <p14:tracePt t="107452" x="8666163" y="5608638"/>
          <p14:tracePt t="107549" x="8666163" y="5600700"/>
          <p14:tracePt t="107562" x="8666163" y="5591175"/>
          <p14:tracePt t="107588" x="8666163" y="5583238"/>
          <p14:tracePt t="107607" x="8666163" y="5575300"/>
          <p14:tracePt t="107626" x="8666163" y="5565775"/>
          <p14:tracePt t="107639" x="8666163" y="5549900"/>
          <p14:tracePt t="107659" x="8666163" y="5540375"/>
          <p14:tracePt t="107665" x="8666163" y="5532438"/>
          <p14:tracePt t="107684" x="8666163" y="5524500"/>
          <p14:tracePt t="107698" x="8666163" y="5514975"/>
          <p14:tracePt t="107712" x="8666163" y="5507038"/>
          <p14:tracePt t="107736" x="8666163" y="5497513"/>
          <p14:tracePt t="107774" x="8666163" y="5489575"/>
          <p14:tracePt t="107974" x="8666163" y="5497513"/>
          <p14:tracePt t="108001" x="8666163" y="5507038"/>
          <p14:tracePt t="108007" x="8666163" y="5514975"/>
          <p14:tracePt t="108014" x="8666163" y="5524500"/>
          <p14:tracePt t="108033" x="8666163" y="5540375"/>
          <p14:tracePt t="108052" x="8658225" y="5540375"/>
          <p14:tracePt t="108058" x="8658225" y="5549900"/>
          <p14:tracePt t="108064" x="8658225" y="5557838"/>
          <p14:tracePt t="108084" x="8658225" y="5565775"/>
          <p14:tracePt t="108103" x="8648700" y="5565775"/>
          <p14:tracePt t="108155" x="8648700" y="5575300"/>
          <p14:tracePt t="108161" x="8640763" y="5575300"/>
          <p14:tracePt t="108233" x="8632825" y="5583238"/>
          <p14:tracePt t="108258" x="8623300" y="5583238"/>
          <p14:tracePt t="108310" x="8615363" y="5583238"/>
          <p14:tracePt t="108329" x="8605838" y="5583238"/>
          <p14:tracePt t="108342" x="8597900" y="5583238"/>
          <p14:tracePt t="108348" x="8597900" y="5575300"/>
          <p14:tracePt t="108355" x="8589963" y="5575300"/>
          <p14:tracePt t="108374" x="8580438" y="5575300"/>
          <p14:tracePt t="108471" x="8572500" y="5575300"/>
          <p14:tracePt t="108484" x="8572500" y="5565775"/>
          <p14:tracePt t="108523" x="8564563" y="5565775"/>
          <p14:tracePt t="108542" x="8564563" y="5557838"/>
          <p14:tracePt t="108800" x="8564563" y="5549900"/>
          <p14:tracePt t="108844" x="8564563" y="5540375"/>
          <p14:tracePt t="108890" x="8564563" y="5532438"/>
          <p14:tracePt t="109005" x="8564563" y="5524500"/>
          <p14:tracePt t="109044" x="8564563" y="5514975"/>
          <p14:tracePt t="109071" x="8564563" y="5507038"/>
          <p14:tracePt t="109109" x="8564563" y="5497513"/>
          <p14:tracePt t="109128" x="8564563" y="5489575"/>
          <p14:tracePt t="109186" x="8564563" y="5481638"/>
          <p14:tracePt t="109212" x="8572500" y="5481638"/>
          <p14:tracePt t="109367" x="8572500" y="5489575"/>
          <p14:tracePt t="109392" x="8572500" y="5497513"/>
          <p14:tracePt t="109534" x="8564563" y="5497513"/>
          <p14:tracePt t="109547" x="8564563" y="5489575"/>
          <p14:tracePt t="109598" x="8564563" y="5481638"/>
          <p14:tracePt t="109637" x="8564563" y="5472113"/>
          <p14:tracePt t="109702" x="8564563" y="5464175"/>
          <p14:tracePt t="109799" x="8564563" y="5456238"/>
          <p14:tracePt t="109824" x="8564563" y="5446713"/>
          <p14:tracePt t="109966" x="8572500" y="5446713"/>
          <p14:tracePt t="110159" x="8572500" y="5438775"/>
          <p14:tracePt t="110192" x="8572500" y="5430838"/>
          <p14:tracePt t="110224" x="8572500" y="5421313"/>
          <p14:tracePt t="110281" x="8572500" y="5413375"/>
          <p14:tracePt t="110314" x="8580438" y="5413375"/>
          <p14:tracePt t="110321" x="8580438" y="5405438"/>
          <p14:tracePt t="110352" x="8589963" y="5405438"/>
          <p14:tracePt t="110404" x="8597900" y="5405438"/>
          <p14:tracePt t="110456" x="8605838" y="5405438"/>
          <p14:tracePt t="110501" x="8615363" y="5405438"/>
          <p14:tracePt t="110520" x="8615363" y="5413375"/>
          <p14:tracePt t="110533" x="8615363" y="5421313"/>
          <p14:tracePt t="110541" x="8615363" y="5430838"/>
          <p14:tracePt t="110546" x="8615363" y="5438775"/>
          <p14:tracePt t="110552" x="8615363" y="5446713"/>
          <p14:tracePt t="110559" x="8623300" y="5456238"/>
          <p14:tracePt t="110572" x="8623300" y="5464175"/>
          <p14:tracePt t="110578" x="8623300" y="5481638"/>
          <p14:tracePt t="110592" x="8632825" y="5489575"/>
          <p14:tracePt t="110598" x="8632825" y="5507038"/>
          <p14:tracePt t="110611" x="8632825" y="5524500"/>
          <p14:tracePt t="110617" x="8632825" y="5532438"/>
          <p14:tracePt t="110624" x="8632825" y="5540375"/>
          <p14:tracePt t="110630" x="8632825" y="5549900"/>
          <p14:tracePt t="110637" x="8632825" y="5557838"/>
          <p14:tracePt t="110646" x="8632825" y="5575300"/>
          <p14:tracePt t="110649" x="8632825" y="5583238"/>
          <p14:tracePt t="110662" x="8632825" y="5600700"/>
          <p14:tracePt t="110669" x="8632825" y="5608638"/>
          <p14:tracePt t="110682" x="8632825" y="5626100"/>
          <p14:tracePt t="110694" x="8623300" y="5641975"/>
          <p14:tracePt t="110701" x="8623300" y="5651500"/>
          <p14:tracePt t="110707" x="8623300" y="5659438"/>
          <p14:tracePt t="110714" x="8623300" y="5668963"/>
          <p14:tracePt t="110720" x="8623300" y="5676900"/>
          <p14:tracePt t="110727" x="8615363" y="5694363"/>
          <p14:tracePt t="110733" x="8605838" y="5710238"/>
          <p14:tracePt t="110743" x="8605838" y="5719763"/>
          <p14:tracePt t="110745" x="8597900" y="5735638"/>
          <p14:tracePt t="110753" x="8580438" y="5753100"/>
          <p14:tracePt t="110759" x="8572500" y="5770563"/>
          <p14:tracePt t="110765" x="8572500" y="5778500"/>
          <p14:tracePt t="110772" x="8564563" y="5795963"/>
          <p14:tracePt t="110778" x="8555038" y="5821363"/>
          <p14:tracePt t="110785" x="8547100" y="5846763"/>
          <p14:tracePt t="110790" x="8539163" y="5864225"/>
          <p14:tracePt t="110798" x="8539163" y="5880100"/>
          <p14:tracePt t="110804" x="8529638" y="5897563"/>
          <p14:tracePt t="110810" x="8521700" y="5897563"/>
          <p14:tracePt t="110816" x="8521700" y="5915025"/>
          <p14:tracePt t="110824" x="8513763" y="5922963"/>
          <p14:tracePt t="110836" x="8504238" y="5932488"/>
          <p14:tracePt t="110843" x="8504238" y="5940425"/>
          <p14:tracePt t="110849" x="8496300" y="5940425"/>
          <p14:tracePt t="110901" x="8496300" y="59324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7E08F32-2C1C-4AFE-A31A-44F397D97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1"/>
          <a:stretch/>
        </p:blipFill>
        <p:spPr>
          <a:xfrm>
            <a:off x="8439690" y="1294078"/>
            <a:ext cx="3822516" cy="48386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40BA96-FA27-47D0-AF58-30762A0F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"/>
            <a:ext cx="5638800" cy="6381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Setting up your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436B3-28BB-455B-97EB-B9070B0618DF}"/>
              </a:ext>
            </a:extLst>
          </p:cNvPr>
          <p:cNvSpPr/>
          <p:nvPr/>
        </p:nvSpPr>
        <p:spPr>
          <a:xfrm>
            <a:off x="3048000" y="847802"/>
            <a:ext cx="64017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37063" algn="l"/>
              </a:tabLst>
            </a:pPr>
            <a:r>
              <a:rPr lang="en-IN" sz="2800" i="1" dirty="0">
                <a:solidFill>
                  <a:schemeClr val="bg1"/>
                </a:solidFill>
              </a:rPr>
              <a:t>Font size matters</a:t>
            </a:r>
          </a:p>
          <a:p>
            <a:pPr algn="ctr">
              <a:tabLst>
                <a:tab pos="4437063" algn="l"/>
              </a:tabLst>
            </a:pPr>
            <a:r>
              <a:rPr lang="en-IN" sz="2400" i="1" dirty="0">
                <a:solidFill>
                  <a:srgbClr val="00B0F0"/>
                </a:solidFill>
              </a:rPr>
              <a:t>Contrasting Colours are key too</a:t>
            </a:r>
            <a:endParaRPr lang="en-IN" sz="2400" b="0" i="1" u="none" strike="noStrike" dirty="0">
              <a:solidFill>
                <a:srgbClr val="00B0F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4ED8B-7886-45D8-A3A6-CA5C397CD12A}"/>
              </a:ext>
            </a:extLst>
          </p:cNvPr>
          <p:cNvSpPr/>
          <p:nvPr/>
        </p:nvSpPr>
        <p:spPr>
          <a:xfrm>
            <a:off x="5128826" y="3270702"/>
            <a:ext cx="187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37063" algn="l"/>
              </a:tabLst>
            </a:pPr>
            <a:r>
              <a:rPr lang="en-IN" sz="2000" b="1" i="1" dirty="0">
                <a:solidFill>
                  <a:srgbClr val="FFC000"/>
                </a:solidFill>
              </a:rPr>
              <a:t>Using the right font colours</a:t>
            </a:r>
          </a:p>
          <a:p>
            <a:pPr algn="ctr">
              <a:tabLst>
                <a:tab pos="4437063" algn="l"/>
              </a:tabLst>
            </a:pPr>
            <a:endParaRPr lang="en-IN" sz="2000" b="1" i="1" u="none" strike="noStrike" dirty="0">
              <a:solidFill>
                <a:srgbClr val="00B0F0"/>
              </a:solidFill>
              <a:effectLst/>
            </a:endParaRPr>
          </a:p>
          <a:p>
            <a:pPr algn="ctr">
              <a:tabLst>
                <a:tab pos="4437063" algn="l"/>
              </a:tabLst>
            </a:pPr>
            <a:r>
              <a:rPr lang="en-IN" sz="1600" b="1" i="1" dirty="0">
                <a:solidFill>
                  <a:schemeClr val="tx2"/>
                </a:solidFill>
              </a:rPr>
              <a:t>Contrast</a:t>
            </a:r>
          </a:p>
          <a:p>
            <a:pPr algn="ctr">
              <a:tabLst>
                <a:tab pos="4437063" algn="l"/>
              </a:tabLst>
            </a:pPr>
            <a:endParaRPr lang="en-IN" sz="1600" b="1" i="1" u="none" strike="noStrike" dirty="0">
              <a:solidFill>
                <a:schemeClr val="tx2"/>
              </a:solidFill>
              <a:effectLst/>
            </a:endParaRPr>
          </a:p>
          <a:p>
            <a:pPr algn="ctr">
              <a:tabLst>
                <a:tab pos="4437063" algn="l"/>
              </a:tabLst>
            </a:pPr>
            <a:r>
              <a:rPr lang="en-IN" sz="1600" b="1" i="1" dirty="0">
                <a:solidFill>
                  <a:schemeClr val="tx2"/>
                </a:solidFill>
              </a:rPr>
              <a:t>Visibility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CB7EC-02E2-4BC2-BADD-E76843EE3871}"/>
              </a:ext>
            </a:extLst>
          </p:cNvPr>
          <p:cNvSpPr/>
          <p:nvPr/>
        </p:nvSpPr>
        <p:spPr>
          <a:xfrm>
            <a:off x="9449710" y="3270702"/>
            <a:ext cx="2522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37063" algn="l"/>
              </a:tabLst>
            </a:pPr>
            <a:r>
              <a:rPr lang="en-IN" sz="2000" b="1" i="1" dirty="0">
                <a:solidFill>
                  <a:srgbClr val="FFC000"/>
                </a:solidFill>
              </a:rPr>
              <a:t>Using the right </a:t>
            </a:r>
          </a:p>
          <a:p>
            <a:pPr algn="ctr">
              <a:tabLst>
                <a:tab pos="4437063" algn="l"/>
              </a:tabLst>
            </a:pPr>
            <a:r>
              <a:rPr lang="en-IN" sz="2000" b="1" i="1" dirty="0">
                <a:solidFill>
                  <a:srgbClr val="FFC000"/>
                </a:solidFill>
              </a:rPr>
              <a:t>icons</a:t>
            </a:r>
            <a:endParaRPr lang="en-IN" sz="2000" b="1" i="1" u="none" strike="noStrike" dirty="0">
              <a:solidFill>
                <a:srgbClr val="FFC000"/>
              </a:solidFill>
              <a:effectLst/>
            </a:endParaRPr>
          </a:p>
          <a:p>
            <a:pPr algn="ctr">
              <a:tabLst>
                <a:tab pos="4437063" algn="l"/>
              </a:tabLst>
            </a:pPr>
            <a:endParaRPr lang="en-IN" sz="2000" b="1" i="1" dirty="0">
              <a:solidFill>
                <a:srgbClr val="FFC000"/>
              </a:solidFill>
            </a:endParaRPr>
          </a:p>
          <a:p>
            <a:pPr algn="ctr">
              <a:tabLst>
                <a:tab pos="4437063" algn="l"/>
              </a:tabLst>
            </a:pPr>
            <a:r>
              <a:rPr lang="en-IN" sz="1600" b="1" i="1" dirty="0">
                <a:solidFill>
                  <a:schemeClr val="bg1"/>
                </a:solidFill>
              </a:rPr>
              <a:t>Conveys more</a:t>
            </a:r>
          </a:p>
          <a:p>
            <a:pPr algn="ctr">
              <a:tabLst>
                <a:tab pos="4437063" algn="l"/>
              </a:tabLst>
            </a:pPr>
            <a:endParaRPr lang="en-IN" sz="1600" b="1" i="1" u="none" strike="noStrike" dirty="0">
              <a:solidFill>
                <a:schemeClr val="bg1"/>
              </a:solidFill>
              <a:effectLst/>
            </a:endParaRPr>
          </a:p>
          <a:p>
            <a:pPr algn="ctr">
              <a:tabLst>
                <a:tab pos="4437063" algn="l"/>
              </a:tabLst>
            </a:pPr>
            <a:r>
              <a:rPr lang="en-IN" sz="1600" b="1" i="1" dirty="0">
                <a:solidFill>
                  <a:schemeClr val="bg1"/>
                </a:solidFill>
              </a:rPr>
              <a:t>Aesthetic</a:t>
            </a:r>
            <a:endParaRPr lang="en-IN" sz="1600" b="1" i="1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74C76-7088-4E34-A8B5-C5B6DC1854A7}"/>
              </a:ext>
            </a:extLst>
          </p:cNvPr>
          <p:cNvSpPr/>
          <p:nvPr/>
        </p:nvSpPr>
        <p:spPr>
          <a:xfrm>
            <a:off x="5357745" y="2431323"/>
            <a:ext cx="1391226" cy="69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1BD83-6867-4BBF-9C1E-3F246F60CA87}"/>
              </a:ext>
            </a:extLst>
          </p:cNvPr>
          <p:cNvSpPr/>
          <p:nvPr/>
        </p:nvSpPr>
        <p:spPr>
          <a:xfrm>
            <a:off x="10003326" y="2431323"/>
            <a:ext cx="1391226" cy="69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E82FDEC-E4E8-4368-957C-A48C08663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487" y="0"/>
            <a:ext cx="1411513" cy="4245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DB1154-63F3-41A2-83A6-B2D40561C5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"/>
          </a:blip>
          <a:stretch>
            <a:fillRect/>
          </a:stretch>
        </p:blipFill>
        <p:spPr>
          <a:xfrm>
            <a:off x="227647" y="5988377"/>
            <a:ext cx="865707" cy="8413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466187-6732-48ED-8943-3A378C4A44B9}"/>
              </a:ext>
            </a:extLst>
          </p:cNvPr>
          <p:cNvSpPr/>
          <p:nvPr/>
        </p:nvSpPr>
        <p:spPr>
          <a:xfrm>
            <a:off x="653035" y="3270702"/>
            <a:ext cx="1663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37063" algn="l"/>
              </a:tabLst>
            </a:pPr>
            <a:r>
              <a:rPr lang="en-IN" sz="2000" b="1" i="1" dirty="0">
                <a:solidFill>
                  <a:srgbClr val="FFC000"/>
                </a:solidFill>
              </a:rPr>
              <a:t>Using the right font size</a:t>
            </a:r>
          </a:p>
          <a:p>
            <a:pPr algn="ctr">
              <a:tabLst>
                <a:tab pos="4437063" algn="l"/>
              </a:tabLst>
            </a:pPr>
            <a:endParaRPr lang="en-IN" sz="2000" b="1" i="1" u="none" strike="noStrike" dirty="0">
              <a:solidFill>
                <a:srgbClr val="00B0F0"/>
              </a:solidFill>
              <a:effectLst/>
            </a:endParaRPr>
          </a:p>
          <a:p>
            <a:pPr algn="ctr">
              <a:tabLst>
                <a:tab pos="4437063" algn="l"/>
              </a:tabLst>
            </a:pPr>
            <a:r>
              <a:rPr lang="en-IN" sz="1600" b="1" i="1" dirty="0">
                <a:solidFill>
                  <a:schemeClr val="bg1"/>
                </a:solidFill>
              </a:rPr>
              <a:t>Attention</a:t>
            </a:r>
          </a:p>
          <a:p>
            <a:pPr algn="ctr">
              <a:tabLst>
                <a:tab pos="4437063" algn="l"/>
              </a:tabLst>
            </a:pPr>
            <a:endParaRPr lang="en-IN" sz="1600" b="1" i="1" u="none" strike="noStrike" dirty="0">
              <a:solidFill>
                <a:schemeClr val="bg1"/>
              </a:solidFill>
              <a:effectLst/>
            </a:endParaRPr>
          </a:p>
          <a:p>
            <a:pPr algn="ctr">
              <a:tabLst>
                <a:tab pos="4437063" algn="l"/>
              </a:tabLst>
            </a:pPr>
            <a:r>
              <a:rPr lang="en-IN" sz="1600" b="1" i="1" u="none" strike="noStrike" dirty="0">
                <a:solidFill>
                  <a:schemeClr val="bg1"/>
                </a:solidFill>
                <a:effectLst/>
              </a:rPr>
              <a:t>Mobile users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5CC2FF-DCA8-4DF0-8951-D7444211BD3A}"/>
              </a:ext>
            </a:extLst>
          </p:cNvPr>
          <p:cNvSpPr/>
          <p:nvPr/>
        </p:nvSpPr>
        <p:spPr>
          <a:xfrm>
            <a:off x="777211" y="2431323"/>
            <a:ext cx="1391226" cy="69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31E42-B402-4662-B293-E0C5A3BD0A0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"/>
          </a:blip>
          <a:stretch>
            <a:fillRect/>
          </a:stretch>
        </p:blipFill>
        <p:spPr>
          <a:xfrm>
            <a:off x="-332077" y="5430501"/>
            <a:ext cx="865707" cy="8413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3C30BF-C5AA-45DF-8E8F-127EEAB899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"/>
          </a:blip>
          <a:stretch>
            <a:fillRect/>
          </a:stretch>
        </p:blipFill>
        <p:spPr>
          <a:xfrm>
            <a:off x="777211" y="6547177"/>
            <a:ext cx="865707" cy="841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26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092"/>
    </mc:Choice>
    <mc:Fallback>
      <p:transition spd="slow" advTm="143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25" grpId="0"/>
      <p:bldP spid="26" grpId="0"/>
    </p:bldLst>
  </p:timing>
  <p:extLst>
    <p:ext uri="{3A86A75C-4F4B-4683-9AE1-C65F6400EC91}">
      <p14:laserTraceLst xmlns:p14="http://schemas.microsoft.com/office/powerpoint/2010/main">
        <p14:tracePtLst>
          <p14:tracePt t="183" x="8615363" y="5846763"/>
          <p14:tracePt t="189" x="8810625" y="5719763"/>
          <p14:tracePt t="196" x="9005888" y="5634038"/>
          <p14:tracePt t="202" x="9218613" y="5540375"/>
          <p14:tracePt t="208" x="9482138" y="5438775"/>
          <p14:tracePt t="215" x="9728200" y="5327650"/>
          <p14:tracePt t="235" x="10331450" y="5106988"/>
          <p14:tracePt t="242" x="10467975" y="5048250"/>
          <p14:tracePt t="246" x="10577513" y="4997450"/>
          <p14:tracePt t="253" x="10679113" y="4962525"/>
          <p14:tracePt t="259" x="10790238" y="4929188"/>
          <p14:tracePt t="266" x="10874375" y="4894263"/>
          <p14:tracePt t="274" x="10977563" y="4860925"/>
          <p14:tracePt t="280" x="11071225" y="4827588"/>
          <p14:tracePt t="286" x="11147425" y="4802188"/>
          <p14:tracePt t="292" x="11231563" y="4784725"/>
          <p14:tracePt t="298" x="11307763" y="4767263"/>
          <p14:tracePt t="305" x="11368088" y="4741863"/>
          <p14:tracePt t="311" x="11426825" y="4724400"/>
          <p14:tracePt t="318" x="11487150" y="4708525"/>
          <p14:tracePt t="323" x="11563350" y="4691063"/>
          <p14:tracePt t="330" x="11647488" y="4673600"/>
          <p14:tracePt t="337" x="11725275" y="4640263"/>
          <p14:tracePt t="344" x="11826875" y="4640263"/>
          <p14:tracePt t="350" x="11895138" y="4640263"/>
          <p14:tracePt t="356" x="11971338" y="4614863"/>
          <p14:tracePt t="362" x="12039600" y="4605338"/>
          <p14:tracePt t="369" x="12090400" y="4597400"/>
          <p14:tracePt t="376" x="12133263" y="4589463"/>
          <p14:tracePt t="382" x="12184063" y="4572000"/>
          <p14:tracePt t="659" x="12123738" y="4597400"/>
          <p14:tracePt t="666" x="12065000" y="4614863"/>
          <p14:tracePt t="673" x="11979275" y="4614863"/>
          <p14:tracePt t="678" x="11895138" y="4640263"/>
          <p14:tracePt t="685" x="11791950" y="4657725"/>
          <p14:tracePt t="691" x="11707813" y="4673600"/>
          <p14:tracePt t="698" x="11614150" y="4691063"/>
          <p14:tracePt t="705" x="11487150" y="4716463"/>
          <p14:tracePt t="710" x="11385550" y="4741863"/>
          <p14:tracePt t="717" x="11241088" y="4767263"/>
          <p14:tracePt t="725" x="11112500" y="4784725"/>
          <p14:tracePt t="730" x="11002963" y="4802188"/>
          <p14:tracePt t="736" x="10883900" y="4810125"/>
          <p14:tracePt t="743" x="10756900" y="4818063"/>
          <p14:tracePt t="749" x="10612438" y="4843463"/>
          <p14:tracePt t="757" x="10475913" y="4860925"/>
          <p14:tracePt t="762" x="10298113" y="4868863"/>
          <p14:tracePt t="768" x="10144125" y="4878388"/>
          <p14:tracePt t="775" x="9923463" y="4894263"/>
          <p14:tracePt t="781" x="9753600" y="4894263"/>
          <p14:tracePt t="788" x="9482138" y="4886325"/>
          <p14:tracePt t="794" x="9244013" y="4868863"/>
          <p14:tracePt t="801" x="9005888" y="4860925"/>
          <p14:tracePt t="809" x="8734425" y="4843463"/>
          <p14:tracePt t="814" x="8488363" y="4810125"/>
          <p14:tracePt t="820" x="8283575" y="4802188"/>
          <p14:tracePt t="826" x="8070850" y="4784725"/>
          <p14:tracePt t="834" x="7885113" y="4767263"/>
          <p14:tracePt t="840" x="7731125" y="4767263"/>
          <p14:tracePt t="846" x="7596188" y="4767263"/>
          <p14:tracePt t="853" x="7477125" y="4767263"/>
          <p14:tracePt t="859" x="7366000" y="4759325"/>
          <p14:tracePt t="870" x="7281863" y="4749800"/>
          <p14:tracePt t="873" x="7196138" y="4749800"/>
          <p14:tracePt t="878" x="7137400" y="4741863"/>
          <p14:tracePt t="893" x="7085013" y="4741863"/>
          <p14:tracePt t="898" x="7085013" y="4733925"/>
          <p14:tracePt t="904" x="7077075" y="4733925"/>
          <p14:tracePt t="911" x="7069138" y="4733925"/>
          <p14:tracePt t="917" x="7051675" y="4724400"/>
          <p14:tracePt t="925" x="7043738" y="4724400"/>
          <p14:tracePt t="936" x="7034213" y="4724400"/>
          <p14:tracePt t="6306" x="6975475" y="4614863"/>
          <p14:tracePt t="6312" x="6932613" y="4478338"/>
          <p14:tracePt t="6318" x="6907213" y="4410075"/>
          <p14:tracePt t="6325" x="6889750" y="4351338"/>
          <p14:tracePt t="6330" x="6881813" y="4257675"/>
          <p14:tracePt t="6337" x="6881813" y="4189413"/>
          <p14:tracePt t="6344" x="6864350" y="4087813"/>
          <p14:tracePt t="6350" x="6864350" y="3986213"/>
          <p14:tracePt t="6357" x="6864350" y="3900488"/>
          <p14:tracePt t="6363" x="6864350" y="3806825"/>
          <p14:tracePt t="6370" x="6864350" y="3730625"/>
          <p14:tracePt t="6376" x="6873875" y="3646488"/>
          <p14:tracePt t="6382" x="6873875" y="3578225"/>
          <p14:tracePt t="6389" x="6881813" y="3492500"/>
          <p14:tracePt t="6395" x="6881813" y="3398838"/>
          <p14:tracePt t="6402" x="6881813" y="3314700"/>
          <p14:tracePt t="6408" x="6889750" y="3246438"/>
          <p14:tracePt t="6414" x="6889750" y="3170238"/>
          <p14:tracePt t="6421" x="6899275" y="3127375"/>
          <p14:tracePt t="6428" x="6899275" y="3084513"/>
          <p14:tracePt t="6435" x="6899275" y="3025775"/>
          <p14:tracePt t="6440" x="6899275" y="2990850"/>
          <p14:tracePt t="6447" x="6899275" y="2965450"/>
          <p14:tracePt t="6454" x="6899275" y="2922588"/>
          <p14:tracePt t="6460" x="6899275" y="2863850"/>
          <p14:tracePt t="6466" x="6899275" y="2830513"/>
          <p14:tracePt t="6473" x="6899275" y="2787650"/>
          <p14:tracePt t="6478" x="6899275" y="2744788"/>
          <p14:tracePt t="6486" x="6907213" y="2701925"/>
          <p14:tracePt t="6493" x="6907213" y="2651125"/>
          <p14:tracePt t="6498" x="6907213" y="2625725"/>
          <p14:tracePt t="6506" x="6907213" y="2600325"/>
          <p14:tracePt t="6512" x="6907213" y="2566988"/>
          <p14:tracePt t="6517" x="6907213" y="2532063"/>
          <p14:tracePt t="6525" x="6907213" y="2516188"/>
          <p14:tracePt t="6530" x="6907213" y="2498725"/>
          <p14:tracePt t="6537" x="6899275" y="2481263"/>
          <p14:tracePt t="6543" x="6899275" y="2463800"/>
          <p14:tracePt t="6550" x="6889750" y="2438400"/>
          <p14:tracePt t="6557" x="6873875" y="2405063"/>
          <p14:tracePt t="6564" x="6864350" y="2371725"/>
          <p14:tracePt t="6569" x="6848475" y="2344738"/>
          <p14:tracePt t="6576" x="6813550" y="2311400"/>
          <p14:tracePt t="6582" x="6770688" y="2278063"/>
          <p14:tracePt t="6588" x="6745288" y="2227263"/>
          <p14:tracePt t="6595" x="6686550" y="2174875"/>
          <p14:tracePt t="6601" x="6626225" y="2133600"/>
          <p14:tracePt t="6609" x="6575425" y="2073275"/>
          <p14:tracePt t="6615" x="6524625" y="2022475"/>
          <p14:tracePt t="6621" x="6465888" y="1971675"/>
          <p14:tracePt t="6627" x="6389688" y="1928813"/>
          <p14:tracePt t="6634" x="6346825" y="1895475"/>
          <p14:tracePt t="6641" x="6278563" y="1852613"/>
          <p14:tracePt t="6646" x="6184900" y="1784350"/>
          <p14:tracePt t="6654" x="6108700" y="1733550"/>
          <p14:tracePt t="6659" x="6032500" y="1690688"/>
          <p14:tracePt t="6670" x="5913438" y="1614488"/>
          <p14:tracePt t="6672" x="5819775" y="1538288"/>
          <p14:tracePt t="6679" x="5726113" y="1462088"/>
          <p14:tracePt t="6686" x="5632450" y="1393825"/>
          <p14:tracePt t="6694" x="5530850" y="1325563"/>
          <p14:tracePt t="6698" x="5454650" y="1266825"/>
          <p14:tracePt t="6705" x="5360988" y="1216025"/>
          <p14:tracePt t="6711" x="5267325" y="1130300"/>
          <p14:tracePt t="6718" x="5173663" y="1069975"/>
          <p14:tracePt t="6726" x="5114925" y="1019175"/>
          <p14:tracePt t="6730" x="5029200" y="968375"/>
          <p14:tracePt t="6737" x="4978400" y="900113"/>
          <p14:tracePt t="6743" x="4927600" y="858838"/>
          <p14:tracePt t="6750" x="4884738" y="808038"/>
          <p14:tracePt t="6757" x="4833938" y="765175"/>
          <p14:tracePt t="6763" x="4808538" y="714375"/>
          <p14:tracePt t="6769" x="4783138" y="704850"/>
          <p14:tracePt t="6776" x="4765675" y="688975"/>
          <p14:tracePt t="6782" x="4749800" y="671513"/>
          <p14:tracePt t="6788" x="4749800" y="663575"/>
          <p14:tracePt t="6801" x="4740275" y="663575"/>
          <p14:tracePt t="6809" x="4732338" y="663575"/>
          <p14:tracePt t="6815" x="4732338" y="654050"/>
          <p14:tracePt t="6821" x="4724400" y="646113"/>
          <p14:tracePt t="6827" x="4706938" y="646113"/>
          <p14:tracePt t="6834" x="4706938" y="636588"/>
          <p14:tracePt t="6841" x="4699000" y="636588"/>
          <p14:tracePt t="6846" x="4681538" y="636588"/>
          <p14:tracePt t="6859" x="4673600" y="628650"/>
          <p14:tracePt t="6866" x="4664075" y="628650"/>
          <p14:tracePt t="6873" x="4664075" y="620713"/>
          <p14:tracePt t="6893" x="4638675" y="611188"/>
          <p14:tracePt t="6897" x="4630738" y="611188"/>
          <p14:tracePt t="6905" x="4621213" y="603250"/>
          <p14:tracePt t="6911" x="4613275" y="603250"/>
          <p14:tracePt t="6917" x="4613275" y="595313"/>
          <p14:tracePt t="6924" x="4605338" y="595313"/>
          <p14:tracePt t="6937" x="4595813" y="595313"/>
          <p14:tracePt t="6943" x="4595813" y="585788"/>
          <p14:tracePt t="7078" x="4595813" y="595313"/>
          <p14:tracePt t="7117" x="4595813" y="603250"/>
          <p14:tracePt t="7156" x="4605338" y="603250"/>
          <p14:tracePt t="7181" x="4605338" y="611188"/>
          <p14:tracePt t="7214" x="4613275" y="611188"/>
          <p14:tracePt t="7227" x="4621213" y="620713"/>
          <p14:tracePt t="7240" x="4621213" y="628650"/>
          <p14:tracePt t="7246" x="4630738" y="628650"/>
          <p14:tracePt t="7265" x="4638675" y="636588"/>
          <p14:tracePt t="7272" x="4646613" y="646113"/>
          <p14:tracePt t="7285" x="4656138" y="654050"/>
          <p14:tracePt t="7292" x="4664075" y="654050"/>
          <p14:tracePt t="7297" x="4673600" y="654050"/>
          <p14:tracePt t="7305" x="4673600" y="663575"/>
          <p14:tracePt t="7310" x="4681538" y="671513"/>
          <p14:tracePt t="7317" x="4689475" y="671513"/>
          <p14:tracePt t="7330" x="4699000" y="679450"/>
          <p14:tracePt t="7342" x="4714875" y="679450"/>
          <p14:tracePt t="7356" x="4724400" y="688975"/>
          <p14:tracePt t="7369" x="4732338" y="688975"/>
          <p14:tracePt t="7388" x="4740275" y="688975"/>
          <p14:tracePt t="7394" x="4749800" y="688975"/>
          <p14:tracePt t="7401" x="4757738" y="688975"/>
          <p14:tracePt t="7414" x="4765675" y="696913"/>
          <p14:tracePt t="7420" x="4775200" y="696913"/>
          <p14:tracePt t="7440" x="4783138" y="696913"/>
          <p14:tracePt t="7446" x="4791075" y="696913"/>
          <p14:tracePt t="7465" x="4800600" y="696913"/>
          <p14:tracePt t="7485" x="4800600" y="714375"/>
          <p14:tracePt t="7781" x="4808538" y="714375"/>
          <p14:tracePt t="7787" x="4818063" y="714375"/>
          <p14:tracePt t="7793" x="4826000" y="714375"/>
          <p14:tracePt t="7801" x="4833938" y="714375"/>
          <p14:tracePt t="7807" x="4843463" y="714375"/>
          <p14:tracePt t="7813" x="4851400" y="714375"/>
          <p14:tracePt t="7826" x="4868863" y="714375"/>
          <p14:tracePt t="7840" x="4876800" y="714375"/>
          <p14:tracePt t="7845" x="4884738" y="714375"/>
          <p14:tracePt t="7852" x="4894263" y="714375"/>
          <p14:tracePt t="7865" x="4910138" y="714375"/>
          <p14:tracePt t="7871" x="4919663" y="714375"/>
          <p14:tracePt t="7890" x="4935538" y="704850"/>
          <p14:tracePt t="7897" x="4953000" y="704850"/>
          <p14:tracePt t="7903" x="4962525" y="704850"/>
          <p14:tracePt t="7910" x="4970463" y="704850"/>
          <p14:tracePt t="7917" x="4987925" y="704850"/>
          <p14:tracePt t="7925" x="5003800" y="704850"/>
          <p14:tracePt t="7929" x="5013325" y="704850"/>
          <p14:tracePt t="7936" x="5038725" y="704850"/>
          <p14:tracePt t="7942" x="5072063" y="704850"/>
          <p14:tracePt t="7948" x="5089525" y="704850"/>
          <p14:tracePt t="7955" x="5106988" y="704850"/>
          <p14:tracePt t="7961" x="5140325" y="704850"/>
          <p14:tracePt t="7968" x="5148263" y="704850"/>
          <p14:tracePt t="7975" x="5173663" y="704850"/>
          <p14:tracePt t="7980" x="5191125" y="704850"/>
          <p14:tracePt t="7987" x="5191125" y="714375"/>
          <p14:tracePt t="7995" x="5216525" y="714375"/>
          <p14:tracePt t="8009" x="5224463" y="714375"/>
          <p14:tracePt t="8033" x="5233988" y="714375"/>
          <p14:tracePt t="8039" x="5233988" y="722313"/>
          <p14:tracePt t="8090" x="5241925" y="722313"/>
          <p14:tracePt t="8207" x="5233988" y="722313"/>
          <p14:tracePt t="8213" x="5224463" y="722313"/>
          <p14:tracePt t="8226" x="5224463" y="730250"/>
          <p14:tracePt t="8233" x="5208588" y="730250"/>
          <p14:tracePt t="8239" x="5199063" y="739775"/>
          <p14:tracePt t="8251" x="5191125" y="739775"/>
          <p14:tracePt t="8257" x="5183188" y="747713"/>
          <p14:tracePt t="8271" x="5173663" y="747713"/>
          <p14:tracePt t="8277" x="5165725" y="747713"/>
          <p14:tracePt t="8284" x="5157788" y="747713"/>
          <p14:tracePt t="8297" x="5148263" y="747713"/>
          <p14:tracePt t="8304" x="5140325" y="747713"/>
          <p14:tracePt t="8310" x="5132388" y="755650"/>
          <p14:tracePt t="8323" x="5122863" y="755650"/>
          <p14:tracePt t="8329" x="5106988" y="765175"/>
          <p14:tracePt t="8343" x="5097463" y="765175"/>
          <p14:tracePt t="8348" x="5089525" y="765175"/>
          <p14:tracePt t="8354" x="5089525" y="773113"/>
          <p14:tracePt t="8361" x="5080000" y="773113"/>
          <p14:tracePt t="8367" x="5072063" y="773113"/>
          <p14:tracePt t="8380" x="5064125" y="773113"/>
          <p14:tracePt t="8393" x="5054600" y="773113"/>
          <p14:tracePt t="8407" x="5046663" y="781050"/>
          <p14:tracePt t="8418" x="5046663" y="790575"/>
          <p14:tracePt t="8432" x="5038725" y="790575"/>
          <p14:tracePt t="8445" x="5029200" y="798513"/>
          <p14:tracePt t="8457" x="5021263" y="808038"/>
          <p14:tracePt t="8470" x="5021263" y="815975"/>
          <p14:tracePt t="8477" x="5013325" y="823913"/>
          <p14:tracePt t="8483" x="5013325" y="833438"/>
          <p14:tracePt t="8490" x="5003800" y="841375"/>
          <p14:tracePt t="8496" x="5003800" y="858838"/>
          <p14:tracePt t="8503" x="4995863" y="866775"/>
          <p14:tracePt t="8510" x="4987925" y="884238"/>
          <p14:tracePt t="8516" x="4978400" y="892175"/>
          <p14:tracePt t="8522" x="4978400" y="900113"/>
          <p14:tracePt t="8529" x="4970463" y="909638"/>
          <p14:tracePt t="8536" x="4970463" y="925513"/>
          <p14:tracePt t="8548" x="4962525" y="942975"/>
          <p14:tracePt t="8555" x="4962525" y="952500"/>
          <p14:tracePt t="8560" x="4953000" y="977900"/>
          <p14:tracePt t="8567" x="4953000" y="993775"/>
          <p14:tracePt t="8574" x="4945063" y="1019175"/>
          <p14:tracePt t="8580" x="4935538" y="1036638"/>
          <p14:tracePt t="8586" x="4935538" y="1062038"/>
          <p14:tracePt t="8593" x="4927600" y="1087438"/>
          <p14:tracePt t="8600" x="4927600" y="1104900"/>
          <p14:tracePt t="8607" x="4927600" y="1138238"/>
          <p14:tracePt t="8613" x="4919663" y="1163638"/>
          <p14:tracePt t="8619" x="4919663" y="1173163"/>
          <p14:tracePt t="8626" x="4910138" y="1189038"/>
          <p14:tracePt t="8631" x="4910138" y="1206500"/>
          <p14:tracePt t="8638" x="4910138" y="1223963"/>
          <p14:tracePt t="8645" x="4910138" y="1241425"/>
          <p14:tracePt t="8650" x="4902200" y="1266825"/>
          <p14:tracePt t="8657" x="4902200" y="1282700"/>
          <p14:tracePt t="8664" x="4894263" y="1292225"/>
          <p14:tracePt t="8670" x="4894263" y="1308100"/>
          <p14:tracePt t="8677" x="4884738" y="1325563"/>
          <p14:tracePt t="8683" x="4884738" y="1333500"/>
          <p14:tracePt t="8690" x="4884738" y="1343025"/>
          <p14:tracePt t="8696" x="4884738" y="1350963"/>
          <p14:tracePt t="8709" x="4884738" y="1360488"/>
          <p14:tracePt t="8715" x="4884738" y="1368425"/>
          <p14:tracePt t="8741" x="4884738" y="1376363"/>
          <p14:tracePt t="8800" x="4884738" y="1393825"/>
          <p14:tracePt t="8903" x="4884738" y="1385888"/>
          <p14:tracePt t="8934" x="4884738" y="1376363"/>
          <p14:tracePt t="8955" x="4884738" y="1368425"/>
          <p14:tracePt t="8967" x="4884738" y="1360488"/>
          <p14:tracePt t="8973" x="4876800" y="1350963"/>
          <p14:tracePt t="8986" x="4876800" y="1343025"/>
          <p14:tracePt t="8994" x="4876800" y="1333500"/>
          <p14:tracePt t="8999" x="4876800" y="1325563"/>
          <p14:tracePt t="9006" x="4876800" y="1317625"/>
          <p14:tracePt t="9012" x="4876800" y="1308100"/>
          <p14:tracePt t="9018" x="4876800" y="1300163"/>
          <p14:tracePt t="9025" x="4876800" y="1292225"/>
          <p14:tracePt t="9031" x="4876800" y="1282700"/>
          <p14:tracePt t="9038" x="4876800" y="1257300"/>
          <p14:tracePt t="9044" x="4868863" y="1249363"/>
          <p14:tracePt t="9050" x="4868863" y="1241425"/>
          <p14:tracePt t="9057" x="4868863" y="1231900"/>
          <p14:tracePt t="9064" x="4868863" y="1223963"/>
          <p14:tracePt t="9077" x="4868863" y="1216025"/>
          <p14:tracePt t="9083" x="4868863" y="1206500"/>
          <p14:tracePt t="9089" x="4859338" y="1206500"/>
          <p14:tracePt t="9095" x="4851400" y="1206500"/>
          <p14:tracePt t="9102" x="4851400" y="1198563"/>
          <p14:tracePt t="9122" x="4843463" y="1189038"/>
          <p14:tracePt t="9128" x="4826000" y="1189038"/>
          <p14:tracePt t="9143" x="4818063" y="1189038"/>
          <p14:tracePt t="9147" x="4808538" y="1189038"/>
          <p14:tracePt t="9160" x="4800600" y="1189038"/>
          <p14:tracePt t="9166" x="4791075" y="1189038"/>
          <p14:tracePt t="9175" x="4783138" y="1189038"/>
          <p14:tracePt t="9179" x="4775200" y="1189038"/>
          <p14:tracePt t="9185" x="4749800" y="1189038"/>
          <p14:tracePt t="9192" x="4740275" y="1189038"/>
          <p14:tracePt t="9198" x="4714875" y="1189038"/>
          <p14:tracePt t="9206" x="4681538" y="1206500"/>
          <p14:tracePt t="9212" x="4656138" y="1216025"/>
          <p14:tracePt t="9218" x="4638675" y="1223963"/>
          <p14:tracePt t="9225" x="4605338" y="1231900"/>
          <p14:tracePt t="9231" x="4570413" y="1241425"/>
          <p14:tracePt t="9237" x="4519613" y="1257300"/>
          <p14:tracePt t="9244" x="4494213" y="1274763"/>
          <p14:tracePt t="9251" x="4460875" y="1300163"/>
          <p14:tracePt t="9257" x="4425950" y="1317625"/>
          <p14:tracePt t="9263" x="4400550" y="1325563"/>
          <p14:tracePt t="9270" x="4384675" y="1333500"/>
          <p14:tracePt t="9276" x="4341813" y="1343025"/>
          <p14:tracePt t="9282" x="4324350" y="1350963"/>
          <p14:tracePt t="9291" x="4298950" y="1360488"/>
          <p14:tracePt t="9295" x="4273550" y="1368425"/>
          <p14:tracePt t="9302" x="4265613" y="1368425"/>
          <p14:tracePt t="9310" x="4240213" y="1368425"/>
          <p14:tracePt t="9315" x="4230688" y="1376363"/>
          <p14:tracePt t="9321" x="4214813" y="1376363"/>
          <p14:tracePt t="9328" x="4197350" y="1385888"/>
          <p14:tracePt t="9335" x="4187825" y="1385888"/>
          <p14:tracePt t="9399" x="4179888" y="1385888"/>
          <p14:tracePt t="9444" x="4171950" y="1385888"/>
          <p14:tracePt t="9483" x="4171950" y="1376363"/>
          <p14:tracePt t="9489" x="4162425" y="1376363"/>
          <p14:tracePt t="9495" x="4162425" y="1368425"/>
          <p14:tracePt t="9515" x="4162425" y="1360488"/>
          <p14:tracePt t="9618" x="4162425" y="1368425"/>
          <p14:tracePt t="9630" x="4162425" y="1376363"/>
          <p14:tracePt t="9651" x="4162425" y="1385888"/>
          <p14:tracePt t="9657" x="4162425" y="1393825"/>
          <p14:tracePt t="9663" x="4162425" y="1401763"/>
          <p14:tracePt t="9669" x="4162425" y="1411288"/>
          <p14:tracePt t="9675" x="4162425" y="1419225"/>
          <p14:tracePt t="9682" x="4162425" y="1444625"/>
          <p14:tracePt t="9689" x="4162425" y="1462088"/>
          <p14:tracePt t="9695" x="4162425" y="1477963"/>
          <p14:tracePt t="9702" x="4162425" y="1504950"/>
          <p14:tracePt t="9708" x="4162425" y="1538288"/>
          <p14:tracePt t="9715" x="4162425" y="1555750"/>
          <p14:tracePt t="9721" x="4162425" y="1571625"/>
          <p14:tracePt t="9727" x="4162425" y="1606550"/>
          <p14:tracePt t="9735" x="4154488" y="1631950"/>
          <p14:tracePt t="9741" x="4154488" y="1639888"/>
          <p14:tracePt t="9747" x="4146550" y="1665288"/>
          <p14:tracePt t="9754" x="4146550" y="1682750"/>
          <p14:tracePt t="9760" x="4146550" y="1690688"/>
          <p14:tracePt t="9766" x="4146550" y="1716088"/>
          <p14:tracePt t="9774" x="4146550" y="1741488"/>
          <p14:tracePt t="9779" x="4146550" y="1751013"/>
          <p14:tracePt t="9791" x="4146550" y="1766888"/>
          <p14:tracePt t="9818" x="4146550" y="1776413"/>
          <p14:tracePt t="9831" x="4146550" y="1784350"/>
          <p14:tracePt t="9856" x="4146550" y="1793875"/>
          <p14:tracePt t="9876" x="4154488" y="1793875"/>
          <p14:tracePt t="9895" x="4162425" y="1793875"/>
          <p14:tracePt t="9907" x="4171950" y="1793875"/>
          <p14:tracePt t="9915" x="4179888" y="1793875"/>
          <p14:tracePt t="9921" x="4187825" y="1793875"/>
          <p14:tracePt t="9927" x="4197350" y="1793875"/>
          <p14:tracePt t="9934" x="4222750" y="1784350"/>
          <p14:tracePt t="9946" x="4240213" y="1784350"/>
          <p14:tracePt t="9953" x="4256088" y="1776413"/>
          <p14:tracePt t="9960" x="4265613" y="1776413"/>
          <p14:tracePt t="9966" x="4281488" y="1776413"/>
          <p14:tracePt t="9973" x="4306888" y="1776413"/>
          <p14:tracePt t="9978" x="4316413" y="1776413"/>
          <p14:tracePt t="9985" x="4359275" y="1776413"/>
          <p14:tracePt t="9992" x="4384675" y="1776413"/>
          <p14:tracePt t="9998" x="4410075" y="1776413"/>
          <p14:tracePt t="10005" x="4435475" y="1776413"/>
          <p14:tracePt t="10011" x="4468813" y="1776413"/>
          <p14:tracePt t="10017" x="4503738" y="1776413"/>
          <p14:tracePt t="10025" x="4554538" y="1776413"/>
          <p14:tracePt t="10030" x="4587875" y="1776413"/>
          <p14:tracePt t="10037" x="4621213" y="1776413"/>
          <p14:tracePt t="10043" x="4646613" y="1776413"/>
          <p14:tracePt t="10050" x="4706938" y="1776413"/>
          <p14:tracePt t="10057" x="4732338" y="1776413"/>
          <p14:tracePt t="10063" x="4765675" y="1776413"/>
          <p14:tracePt t="10069" x="4800600" y="1776413"/>
          <p14:tracePt t="10075" x="4843463" y="1776413"/>
          <p14:tracePt t="10082" x="4876800" y="1776413"/>
          <p14:tracePt t="10088" x="4910138" y="1766888"/>
          <p14:tracePt t="10095" x="4953000" y="1766888"/>
          <p14:tracePt t="10102" x="4987925" y="1766888"/>
          <p14:tracePt t="10108" x="5038725" y="1766888"/>
          <p14:tracePt t="10114" x="5080000" y="1766888"/>
          <p14:tracePt t="10120" x="5122863" y="1766888"/>
          <p14:tracePt t="10127" x="5157788" y="1766888"/>
          <p14:tracePt t="10134" x="5208588" y="1766888"/>
          <p14:tracePt t="10142" x="5259388" y="1766888"/>
          <p14:tracePt t="10146" x="5284788" y="1766888"/>
          <p14:tracePt t="10154" x="5318125" y="1766888"/>
          <p14:tracePt t="10159" x="5368925" y="1766888"/>
          <p14:tracePt t="10166" x="5394325" y="1766888"/>
          <p14:tracePt t="10172" x="5429250" y="1758950"/>
          <p14:tracePt t="10179" x="5462588" y="1758950"/>
          <p14:tracePt t="10185" x="5480050" y="1758950"/>
          <p14:tracePt t="10192" x="5522913" y="1758950"/>
          <p14:tracePt t="10198" x="5556250" y="1758950"/>
          <p14:tracePt t="10205" x="5591175" y="1758950"/>
          <p14:tracePt t="10211" x="5616575" y="1758950"/>
          <p14:tracePt t="10217" x="5675313" y="1758950"/>
          <p14:tracePt t="10225" x="5708650" y="1758950"/>
          <p14:tracePt t="10230" x="5735638" y="1758950"/>
          <p14:tracePt t="10237" x="5768975" y="1758950"/>
          <p14:tracePt t="10243" x="5794375" y="1758950"/>
          <p14:tracePt t="10249" x="5837238" y="1758950"/>
          <p14:tracePt t="10257" x="5853113" y="1758950"/>
          <p14:tracePt t="10263" x="5870575" y="1758950"/>
          <p14:tracePt t="10269" x="5895975" y="1758950"/>
          <p14:tracePt t="10275" x="5905500" y="1758950"/>
          <p14:tracePt t="10282" x="5913438" y="1766888"/>
          <p14:tracePt t="10295" x="5921375" y="1766888"/>
          <p14:tracePt t="10340" x="5921375" y="1776413"/>
          <p14:tracePt t="10366" x="5921375" y="1784350"/>
          <p14:tracePt t="10372" x="5913438" y="1793875"/>
          <p14:tracePt t="10385" x="5895975" y="1801813"/>
          <p14:tracePt t="10391" x="5888038" y="1809750"/>
          <p14:tracePt t="10398" x="5880100" y="1809750"/>
          <p14:tracePt t="10405" x="5853113" y="1819275"/>
          <p14:tracePt t="10411" x="5827713" y="1819275"/>
          <p14:tracePt t="10417" x="5811838" y="1819275"/>
          <p14:tracePt t="10425" x="5786438" y="1819275"/>
          <p14:tracePt t="10430" x="5761038" y="1819275"/>
          <p14:tracePt t="10436" x="5743575" y="1819275"/>
          <p14:tracePt t="10443" x="5708650" y="1809750"/>
          <p14:tracePt t="10450" x="5675313" y="1809750"/>
          <p14:tracePt t="10456" x="5641975" y="1801813"/>
          <p14:tracePt t="10462" x="5599113" y="1801813"/>
          <p14:tracePt t="10469" x="5565775" y="1801813"/>
          <p14:tracePt t="10475" x="5522913" y="1801813"/>
          <p14:tracePt t="10482" x="5454650" y="1793875"/>
          <p14:tracePt t="10488" x="5394325" y="1793875"/>
          <p14:tracePt t="10496" x="5327650" y="1793875"/>
          <p14:tracePt t="10501" x="5249863" y="1784350"/>
          <p14:tracePt t="10507" x="5183188" y="1784350"/>
          <p14:tracePt t="10514" x="5132388" y="1784350"/>
          <p14:tracePt t="10521" x="5064125" y="1766888"/>
          <p14:tracePt t="10527" x="5021263" y="1766888"/>
          <p14:tracePt t="10534" x="4962525" y="1766888"/>
          <p14:tracePt t="10541" x="4902200" y="1766888"/>
          <p14:tracePt t="10546" x="4843463" y="1766888"/>
          <p14:tracePt t="10553" x="4800600" y="1766888"/>
          <p14:tracePt t="10559" x="4740275" y="1766888"/>
          <p14:tracePt t="10565" x="4681538" y="1766888"/>
          <p14:tracePt t="10572" x="4638675" y="1766888"/>
          <p14:tracePt t="10578" x="4595813" y="1784350"/>
          <p14:tracePt t="10585" x="4537075" y="1784350"/>
          <p14:tracePt t="10590" x="4494213" y="1784350"/>
          <p14:tracePt t="10598" x="4468813" y="1784350"/>
          <p14:tracePt t="10605" x="4435475" y="1784350"/>
          <p14:tracePt t="10610" x="4418013" y="1784350"/>
          <p14:tracePt t="10617" x="4384675" y="1784350"/>
          <p14:tracePt t="10624" x="4359275" y="1784350"/>
          <p14:tracePt t="10630" x="4349750" y="1784350"/>
          <p14:tracePt t="10636" x="4341813" y="1784350"/>
          <p14:tracePt t="10643" x="4332288" y="1784350"/>
          <p14:tracePt t="10649" x="4324350" y="1784350"/>
          <p14:tracePt t="10662" x="4316413" y="1784350"/>
          <p14:tracePt t="11501" x="4273550" y="1809750"/>
          <p14:tracePt t="11507" x="4214813" y="1835150"/>
          <p14:tracePt t="11513" x="4154488" y="1852613"/>
          <p14:tracePt t="11519" x="4078288" y="1878013"/>
          <p14:tracePt t="11526" x="4017963" y="1895475"/>
          <p14:tracePt t="11532" x="3941763" y="1920875"/>
          <p14:tracePt t="11539" x="3865563" y="1946275"/>
          <p14:tracePt t="11545" x="3789363" y="1997075"/>
          <p14:tracePt t="11551" x="3713163" y="2014538"/>
          <p14:tracePt t="11557" x="3627438" y="2047875"/>
          <p14:tracePt t="11565" x="3551238" y="2082800"/>
          <p14:tracePt t="11571" x="3449638" y="2116138"/>
          <p14:tracePt t="11577" x="3363913" y="2159000"/>
          <p14:tracePt t="11583" x="3262313" y="2217738"/>
          <p14:tracePt t="11591" x="3160713" y="2252663"/>
          <p14:tracePt t="11596" x="3041650" y="2286000"/>
          <p14:tracePt t="11604" x="2955925" y="2328863"/>
          <p14:tracePt t="11609" x="2854325" y="2362200"/>
          <p14:tracePt t="11616" x="2752725" y="2397125"/>
          <p14:tracePt t="11623" x="2676525" y="2430463"/>
          <p14:tracePt t="11629" x="2600325" y="2455863"/>
          <p14:tracePt t="11636" x="2524125" y="2489200"/>
          <p14:tracePt t="11643" x="2463800" y="2516188"/>
          <p14:tracePt t="11648" x="2370138" y="2549525"/>
          <p14:tracePt t="11655" x="2311400" y="2574925"/>
          <p14:tracePt t="11661" x="2260600" y="2592388"/>
          <p14:tracePt t="11667" x="2217738" y="2608263"/>
          <p14:tracePt t="11675" x="2166938" y="2651125"/>
          <p14:tracePt t="11680" x="2124075" y="2668588"/>
          <p14:tracePt t="11687" x="2090738" y="2686050"/>
          <p14:tracePt t="11693" x="2073275" y="2701925"/>
          <p14:tracePt t="11700" x="2055813" y="2711450"/>
          <p14:tracePt t="11707" x="2038350" y="2719388"/>
          <p14:tracePt t="11713" x="2030413" y="2719388"/>
          <p14:tracePt t="11719" x="2022475" y="2727325"/>
          <p14:tracePt t="11726" x="2012950" y="2727325"/>
          <p14:tracePt t="11732" x="2012950" y="2736850"/>
          <p14:tracePt t="11848" x="2012950" y="2727325"/>
          <p14:tracePt t="11913" x="2012950" y="2719388"/>
          <p14:tracePt t="11919" x="2005013" y="2719388"/>
          <p14:tracePt t="11932" x="2005013" y="2711450"/>
          <p14:tracePt t="12028" x="1997075" y="2711450"/>
          <p14:tracePt t="12081" x="1987550" y="2711450"/>
          <p14:tracePt t="12132" x="1987550" y="2701925"/>
          <p14:tracePt t="12144" x="1979613" y="2701925"/>
          <p14:tracePt t="12170" x="1971675" y="2701925"/>
          <p14:tracePt t="12189" x="1962150" y="2701925"/>
          <p14:tracePt t="12281" x="1954213" y="2701925"/>
          <p14:tracePt t="12351" x="1954213" y="2693988"/>
          <p14:tracePt t="12357" x="1946275" y="2693988"/>
          <p14:tracePt t="12395" x="1946275" y="2686050"/>
          <p14:tracePt t="12454" x="1946275" y="2676525"/>
          <p14:tracePt t="12467" x="1936750" y="2676525"/>
          <p14:tracePt t="12474" x="1936750" y="2668588"/>
          <p14:tracePt t="12480" x="1928813" y="2668588"/>
          <p14:tracePt t="12493" x="1920875" y="2668588"/>
          <p14:tracePt t="12512" x="1911350" y="2668588"/>
          <p14:tracePt t="12518" x="1911350" y="2651125"/>
          <p14:tracePt t="12531" x="1893888" y="2651125"/>
          <p14:tracePt t="12551" x="1893888" y="2643188"/>
          <p14:tracePt t="12564" x="1885950" y="2643188"/>
          <p14:tracePt t="12589" x="1878013" y="2643188"/>
          <p14:tracePt t="12745" x="1878013" y="2633663"/>
          <p14:tracePt t="12798" x="1878013" y="2625725"/>
          <p14:tracePt t="12866" x="1868488" y="2625725"/>
          <p14:tracePt t="12886" x="1852613" y="2625725"/>
          <p14:tracePt t="12892" x="1843088" y="2617788"/>
          <p14:tracePt t="12898" x="1817688" y="2617788"/>
          <p14:tracePt t="12905" x="1792288" y="2608263"/>
          <p14:tracePt t="12911" x="1749425" y="2608263"/>
          <p14:tracePt t="12918" x="1716088" y="2600325"/>
          <p14:tracePt t="12925" x="1690688" y="2600325"/>
          <p14:tracePt t="12931" x="1657350" y="2592388"/>
          <p14:tracePt t="12937" x="1622425" y="2582863"/>
          <p14:tracePt t="12944" x="1579563" y="2582863"/>
          <p14:tracePt t="12950" x="1554163" y="2574925"/>
          <p14:tracePt t="12958" x="1520825" y="2566988"/>
          <p14:tracePt t="12964" x="1495425" y="2566988"/>
          <p14:tracePt t="12970" x="1477963" y="2557463"/>
          <p14:tracePt t="12979" x="1462088" y="2549525"/>
          <p14:tracePt t="12982" x="1427163" y="2549525"/>
          <p14:tracePt t="12989" x="1401763" y="2541588"/>
          <p14:tracePt t="12998" x="1393825" y="2532063"/>
          <p14:tracePt t="13002" x="1376363" y="2524125"/>
          <p14:tracePt t="13009" x="1350963" y="2516188"/>
          <p14:tracePt t="13015" x="1333500" y="2498725"/>
          <p14:tracePt t="13021" x="1333500" y="2489200"/>
          <p14:tracePt t="13028" x="1325563" y="2481263"/>
          <p14:tracePt t="13034" x="1317625" y="2473325"/>
          <p14:tracePt t="13041" x="1317625" y="2463800"/>
          <p14:tracePt t="13047" x="1308100" y="2447925"/>
          <p14:tracePt t="13060" x="1308100" y="2430463"/>
          <p14:tracePt t="13066" x="1308100" y="2422525"/>
          <p14:tracePt t="13079" x="1308100" y="2413000"/>
          <p14:tracePt t="13089" x="1308100" y="2405063"/>
          <p14:tracePt t="13092" x="1308100" y="2397125"/>
          <p14:tracePt t="13098" x="1308100" y="2371725"/>
          <p14:tracePt t="13106" x="1317625" y="2354263"/>
          <p14:tracePt t="13112" x="1325563" y="2344738"/>
          <p14:tracePt t="13118" x="1333500" y="2319338"/>
          <p14:tracePt t="13125" x="1343025" y="2303463"/>
          <p14:tracePt t="13131" x="1350963" y="2278063"/>
          <p14:tracePt t="13138" x="1350963" y="2268538"/>
          <p14:tracePt t="13144" x="1368425" y="2243138"/>
          <p14:tracePt t="13150" x="1368425" y="2200275"/>
          <p14:tracePt t="13157" x="1384300" y="2184400"/>
          <p14:tracePt t="13163" x="1393825" y="2159000"/>
          <p14:tracePt t="13170" x="1401763" y="2141538"/>
          <p14:tracePt t="13177" x="1409700" y="2116138"/>
          <p14:tracePt t="13183" x="1409700" y="2082800"/>
          <p14:tracePt t="13189" x="1419225" y="2065338"/>
          <p14:tracePt t="13195" x="1419225" y="2047875"/>
          <p14:tracePt t="13201" x="1427163" y="2014538"/>
          <p14:tracePt t="13210" x="1444625" y="1979613"/>
          <p14:tracePt t="13214" x="1444625" y="1946275"/>
          <p14:tracePt t="13221" x="1444625" y="1903413"/>
          <p14:tracePt t="13228" x="1444625" y="1860550"/>
          <p14:tracePt t="13235" x="1444625" y="1827213"/>
          <p14:tracePt t="13242" x="1444625" y="1793875"/>
          <p14:tracePt t="13247" x="1444625" y="1758950"/>
          <p14:tracePt t="13254" x="1444625" y="1725613"/>
          <p14:tracePt t="13260" x="1435100" y="1700213"/>
          <p14:tracePt t="13266" x="1427163" y="1674813"/>
          <p14:tracePt t="13274" x="1427163" y="1657350"/>
          <p14:tracePt t="13279" x="1409700" y="1631950"/>
          <p14:tracePt t="13286" x="1401763" y="1606550"/>
          <p14:tracePt t="13292" x="1393825" y="1589088"/>
          <p14:tracePt t="13298" x="1384300" y="1581150"/>
          <p14:tracePt t="13305" x="1376363" y="1571625"/>
          <p14:tracePt t="13311" x="1358900" y="1563688"/>
          <p14:tracePt t="13318" x="1343025" y="1555750"/>
          <p14:tracePt t="13331" x="1325563" y="1546225"/>
          <p14:tracePt t="13337" x="1300163" y="1546225"/>
          <p14:tracePt t="13350" x="1282700" y="1546225"/>
          <p14:tracePt t="13357" x="1265238" y="1546225"/>
          <p14:tracePt t="13363" x="1257300" y="1546225"/>
          <p14:tracePt t="13369" x="1249363" y="1546225"/>
          <p14:tracePt t="13376" x="1239838" y="1546225"/>
          <p14:tracePt t="13388" x="1231900" y="1546225"/>
          <p14:tracePt t="13395" x="1231900" y="1555750"/>
          <p14:tracePt t="13401" x="1223963" y="1563688"/>
          <p14:tracePt t="13409" x="1223963" y="1581150"/>
          <p14:tracePt t="13414" x="1223963" y="1606550"/>
          <p14:tracePt t="13421" x="1223963" y="1631950"/>
          <p14:tracePt t="13428" x="1223963" y="1657350"/>
          <p14:tracePt t="13435" x="1223963" y="1682750"/>
          <p14:tracePt t="13441" x="1223963" y="1708150"/>
          <p14:tracePt t="13447" x="1231900" y="1741488"/>
          <p14:tracePt t="13454" x="1239838" y="1784350"/>
          <p14:tracePt t="13459" x="1249363" y="1819275"/>
          <p14:tracePt t="13466" x="1249363" y="1852613"/>
          <p14:tracePt t="13473" x="1257300" y="1895475"/>
          <p14:tracePt t="13479" x="1257300" y="1954213"/>
          <p14:tracePt t="13485" x="1257300" y="1997075"/>
          <p14:tracePt t="13492" x="1257300" y="2073275"/>
          <p14:tracePt t="13498" x="1257300" y="2124075"/>
          <p14:tracePt t="13507" x="1257300" y="2227263"/>
          <p14:tracePt t="13511" x="1257300" y="2328863"/>
          <p14:tracePt t="13517" x="1249363" y="2438400"/>
          <p14:tracePt t="13525" x="1231900" y="2557463"/>
          <p14:tracePt t="13531" x="1223963" y="2651125"/>
          <p14:tracePt t="13537" x="1214438" y="2770188"/>
          <p14:tracePt t="13544" x="1198563" y="2846388"/>
          <p14:tracePt t="13550" x="1189038" y="2932113"/>
          <p14:tracePt t="13557" x="1181100" y="3000375"/>
          <p14:tracePt t="13563" x="1173163" y="3094038"/>
          <p14:tracePt t="13569" x="1155700" y="3152775"/>
          <p14:tracePt t="13577" x="1147763" y="3221038"/>
          <p14:tracePt t="13583" x="1130300" y="3271838"/>
          <p14:tracePt t="13588" x="1130300" y="3314700"/>
          <p14:tracePt t="13595" x="1120775" y="3355975"/>
          <p14:tracePt t="13601" x="1120775" y="3408363"/>
          <p14:tracePt t="13607" x="1112838" y="3433763"/>
          <p14:tracePt t="13615" x="1112838" y="3459163"/>
          <p14:tracePt t="13620" x="1112838" y="3484563"/>
          <p14:tracePt t="13627" x="1112838" y="3502025"/>
          <p14:tracePt t="13635" x="1112838" y="3527425"/>
          <p14:tracePt t="13641" x="1112838" y="3535363"/>
          <p14:tracePt t="13653" x="1112838" y="3543300"/>
          <p14:tracePt t="13711" x="1112838" y="3535363"/>
          <p14:tracePt t="13717" x="1112838" y="3527425"/>
          <p14:tracePt t="13724" x="1112838" y="3517900"/>
          <p14:tracePt t="13730" x="1112838" y="3492500"/>
          <p14:tracePt t="13737" x="1112838" y="3467100"/>
          <p14:tracePt t="13743" x="1112838" y="3441700"/>
          <p14:tracePt t="13750" x="1112838" y="3408363"/>
          <p14:tracePt t="13756" x="1112838" y="3340100"/>
          <p14:tracePt t="13762" x="1112838" y="3289300"/>
          <p14:tracePt t="13769" x="1112838" y="3238500"/>
          <p14:tracePt t="13776" x="1112838" y="3152775"/>
          <p14:tracePt t="13782" x="1138238" y="3084513"/>
          <p14:tracePt t="13788" x="1147763" y="3008313"/>
          <p14:tracePt t="13794" x="1181100" y="2914650"/>
          <p14:tracePt t="13801" x="1206500" y="2830513"/>
          <p14:tracePt t="13809" x="1239838" y="2744788"/>
          <p14:tracePt t="13814" x="1257300" y="2668588"/>
          <p14:tracePt t="13821" x="1290638" y="2592388"/>
          <p14:tracePt t="13827" x="1333500" y="2498725"/>
          <p14:tracePt t="13834" x="1358900" y="2438400"/>
          <p14:tracePt t="13842" x="1384300" y="2379663"/>
          <p14:tracePt t="13845" x="1409700" y="2303463"/>
          <p14:tracePt t="13852" x="1435100" y="2268538"/>
          <p14:tracePt t="13859" x="1452563" y="2217738"/>
          <p14:tracePt t="13866" x="1487488" y="2166938"/>
          <p14:tracePt t="13872" x="1503363" y="2133600"/>
          <p14:tracePt t="13878" x="1538288" y="2082800"/>
          <p14:tracePt t="13893" x="1579563" y="1997075"/>
          <p14:tracePt t="13897" x="1614488" y="1920875"/>
          <p14:tracePt t="13903" x="1631950" y="1878013"/>
          <p14:tracePt t="13911" x="1647825" y="1827213"/>
          <p14:tracePt t="13917" x="1673225" y="1766888"/>
          <p14:tracePt t="13924" x="1690688" y="1716088"/>
          <p14:tracePt t="13930" x="1733550" y="1682750"/>
          <p14:tracePt t="13936" x="1749425" y="1639888"/>
          <p14:tracePt t="13943" x="1758950" y="1614488"/>
          <p14:tracePt t="13949" x="1776413" y="1571625"/>
          <p14:tracePt t="13956" x="1784350" y="1563688"/>
          <p14:tracePt t="13962" x="1792288" y="1546225"/>
          <p14:tracePt t="13968" x="1792288" y="1530350"/>
          <p14:tracePt t="14027" x="1792288" y="1538288"/>
          <p14:tracePt t="14033" x="1792288" y="1546225"/>
          <p14:tracePt t="14046" x="1784350" y="1555750"/>
          <p14:tracePt t="14053" x="1776413" y="1571625"/>
          <p14:tracePt t="14058" x="1766888" y="1589088"/>
          <p14:tracePt t="14065" x="1766888" y="1606550"/>
          <p14:tracePt t="14072" x="1766888" y="1622425"/>
          <p14:tracePt t="14078" x="1758950" y="1639888"/>
          <p14:tracePt t="14085" x="1733550" y="1657350"/>
          <p14:tracePt t="14091" x="1724025" y="1674813"/>
          <p14:tracePt t="14097" x="1716088" y="1690688"/>
          <p14:tracePt t="14104" x="1716088" y="1708150"/>
          <p14:tracePt t="14111" x="1698625" y="1741488"/>
          <p14:tracePt t="14117" x="1690688" y="1776413"/>
          <p14:tracePt t="14124" x="1673225" y="1801813"/>
          <p14:tracePt t="14130" x="1665288" y="1827213"/>
          <p14:tracePt t="14136" x="1647825" y="1860550"/>
          <p14:tracePt t="14143" x="1622425" y="1920875"/>
          <p14:tracePt t="14149" x="1606550" y="1954213"/>
          <p14:tracePt t="14156" x="1571625" y="1997075"/>
          <p14:tracePt t="14162" x="1538288" y="2047875"/>
          <p14:tracePt t="14169" x="1495425" y="2098675"/>
          <p14:tracePt t="14175" x="1462088" y="2141538"/>
          <p14:tracePt t="14181" x="1435100" y="2209800"/>
          <p14:tracePt t="14187" x="1419225" y="2243138"/>
          <p14:tracePt t="14194" x="1376363" y="2293938"/>
          <p14:tracePt t="14201" x="1343025" y="2328863"/>
          <p14:tracePt t="14209" x="1325563" y="2362200"/>
          <p14:tracePt t="14214" x="1317625" y="2387600"/>
          <p14:tracePt t="14220" x="1300163" y="2413000"/>
          <p14:tracePt t="14227" x="1290638" y="2447925"/>
          <p14:tracePt t="14233" x="1282700" y="2463800"/>
          <p14:tracePt t="14240" x="1265238" y="2473325"/>
          <p14:tracePt t="14246" x="1265238" y="2489200"/>
          <p14:tracePt t="14254" x="1257300" y="2498725"/>
          <p14:tracePt t="14266" x="1257300" y="2506663"/>
          <p14:tracePt t="14271" x="1249363" y="2516188"/>
          <p14:tracePt t="14317" x="1239838" y="2516188"/>
          <p14:tracePt t="14414" x="1223963" y="2516188"/>
          <p14:tracePt t="14439" x="1223963" y="2506663"/>
          <p14:tracePt t="14484" x="1214438" y="2506663"/>
          <p14:tracePt t="14517" x="1214438" y="2498725"/>
          <p14:tracePt t="14555" x="1214438" y="2489200"/>
          <p14:tracePt t="14594" x="1214438" y="2481263"/>
          <p14:tracePt t="14626" x="1206500" y="2481263"/>
          <p14:tracePt t="14639" x="1206500" y="2473325"/>
          <p14:tracePt t="14652" x="1206500" y="2463800"/>
          <p14:tracePt t="14724" x="1206500" y="2455863"/>
          <p14:tracePt t="14768" x="1206500" y="2438400"/>
          <p14:tracePt t="14885" x="1206500" y="2430463"/>
          <p14:tracePt t="22855" x="1223963" y="2430463"/>
          <p14:tracePt t="22862" x="1257300" y="2430463"/>
          <p14:tracePt t="22868" x="1300163" y="2430463"/>
          <p14:tracePt t="22877" x="1333500" y="2430463"/>
          <p14:tracePt t="22881" x="1384300" y="2430463"/>
          <p14:tracePt t="22888" x="1427163" y="2430463"/>
          <p14:tracePt t="22894" x="1470025" y="2438400"/>
          <p14:tracePt t="22901" x="1528763" y="2438400"/>
          <p14:tracePt t="22907" x="1606550" y="2447925"/>
          <p14:tracePt t="22914" x="1673225" y="2447925"/>
          <p14:tracePt t="22921" x="1733550" y="2455863"/>
          <p14:tracePt t="22927" x="1809750" y="2455863"/>
          <p14:tracePt t="22932" x="1878013" y="2455863"/>
          <p14:tracePt t="22940" x="1936750" y="2455863"/>
          <p14:tracePt t="22946" x="2022475" y="2455863"/>
          <p14:tracePt t="22952" x="2090738" y="2455863"/>
          <p14:tracePt t="22959" x="2174875" y="2455863"/>
          <p14:tracePt t="22965" x="2251075" y="2455863"/>
          <p14:tracePt t="22971" x="2336800" y="2455863"/>
          <p14:tracePt t="22978" x="2430463" y="2455863"/>
          <p14:tracePt t="22985" x="2506663" y="2455863"/>
          <p14:tracePt t="22992" x="2608263" y="2455863"/>
          <p14:tracePt t="22997" x="2676525" y="2455863"/>
          <p14:tracePt t="23004" x="2735263" y="2455863"/>
          <p14:tracePt t="23010" x="2820988" y="2455863"/>
          <p14:tracePt t="23016" x="2897188" y="2455863"/>
          <p14:tracePt t="23023" x="2947988" y="2455863"/>
          <p14:tracePt t="23030" x="3024188" y="2455863"/>
          <p14:tracePt t="23036" x="3092450" y="2455863"/>
          <p14:tracePt t="23043" x="3152775" y="2455863"/>
          <p14:tracePt t="23049" x="3211513" y="2455863"/>
          <p14:tracePt t="23055" x="3270250" y="2455863"/>
          <p14:tracePt t="23061" x="3313113" y="2455863"/>
          <p14:tracePt t="23068" x="3373438" y="2455863"/>
          <p14:tracePt t="23075" x="3414713" y="2455863"/>
          <p14:tracePt t="23081" x="3457575" y="2455863"/>
          <p14:tracePt t="23087" x="3500438" y="2455863"/>
          <p14:tracePt t="23094" x="3543300" y="2455863"/>
          <p14:tracePt t="23100" x="3594100" y="2455863"/>
          <p14:tracePt t="23108" x="3619500" y="2455863"/>
          <p14:tracePt t="23113" x="3652838" y="2455863"/>
          <p14:tracePt t="23119" x="3687763" y="2455863"/>
          <p14:tracePt t="23129" x="3721100" y="2447925"/>
          <p14:tracePt t="23133" x="3738563" y="2447925"/>
          <p14:tracePt t="23139" x="3763963" y="2438400"/>
          <p14:tracePt t="23146" x="3789363" y="2438400"/>
          <p14:tracePt t="23152" x="3797300" y="2438400"/>
          <p14:tracePt t="23159" x="3806825" y="2438400"/>
          <p14:tracePt t="23165" x="3822700" y="2438400"/>
          <p14:tracePt t="23178" x="3840163" y="2438400"/>
          <p14:tracePt t="23185" x="3857625" y="2438400"/>
          <p14:tracePt t="23193" x="3865563" y="2438400"/>
          <p14:tracePt t="23197" x="3883025" y="2438400"/>
          <p14:tracePt t="23204" x="3890963" y="2438400"/>
          <p14:tracePt t="23210" x="3908425" y="2438400"/>
          <p14:tracePt t="23216" x="3925888" y="2438400"/>
          <p14:tracePt t="23223" x="3933825" y="2447925"/>
          <p14:tracePt t="23235" x="3951288" y="2447925"/>
          <p14:tracePt t="23243" x="3959225" y="2447925"/>
          <p14:tracePt t="23249" x="3959225" y="2455863"/>
          <p14:tracePt t="23261" x="3967163" y="2455863"/>
          <p14:tracePt t="23294" x="3967163" y="2463800"/>
          <p14:tracePt t="23358" x="3967163" y="2473325"/>
          <p14:tracePt t="23371" x="3951288" y="2481263"/>
          <p14:tracePt t="23377" x="3941763" y="2481263"/>
          <p14:tracePt t="23385" x="3941763" y="2489200"/>
          <p14:tracePt t="23392" x="3933825" y="2489200"/>
          <p14:tracePt t="23397" x="3916363" y="2489200"/>
          <p14:tracePt t="23403" x="3916363" y="2498725"/>
          <p14:tracePt t="23410" x="3908425" y="2506663"/>
          <p14:tracePt t="23416" x="3890963" y="2506663"/>
          <p14:tracePt t="23429" x="3873500" y="2506663"/>
          <p14:tracePt t="23443" x="3857625" y="2516188"/>
          <p14:tracePt t="23448" x="3840163" y="2516188"/>
          <p14:tracePt t="23454" x="3832225" y="2524125"/>
          <p14:tracePt t="23461" x="3822700" y="2524125"/>
          <p14:tracePt t="23468" x="3806825" y="2524125"/>
          <p14:tracePt t="23475" x="3797300" y="2524125"/>
          <p14:tracePt t="23480" x="3781425" y="2532063"/>
          <p14:tracePt t="23487" x="3756025" y="2532063"/>
          <p14:tracePt t="23495" x="3738563" y="2532063"/>
          <p14:tracePt t="23500" x="3703638" y="2532063"/>
          <p14:tracePt t="23507" x="3670300" y="2541588"/>
          <p14:tracePt t="23513" x="3644900" y="2541588"/>
          <p14:tracePt t="23519" x="3594100" y="2549525"/>
          <p14:tracePt t="23525" x="3543300" y="2549525"/>
          <p14:tracePt t="23533" x="3500438" y="2566988"/>
          <p14:tracePt t="23538" x="3475038" y="2566988"/>
          <p14:tracePt t="23545" x="3441700" y="2574925"/>
          <p14:tracePt t="23551" x="3389313" y="2582863"/>
          <p14:tracePt t="23559" x="3348038" y="2592388"/>
          <p14:tracePt t="23565" x="3313113" y="2600325"/>
          <p14:tracePt t="23571" x="3279775" y="2608263"/>
          <p14:tracePt t="23578" x="3244850" y="2617788"/>
          <p14:tracePt t="23584" x="3219450" y="2617788"/>
          <p14:tracePt t="23590" x="3186113" y="2617788"/>
          <p14:tracePt t="23596" x="3160713" y="2625725"/>
          <p14:tracePt t="23604" x="3143250" y="2625725"/>
          <p14:tracePt t="23610" x="3117850" y="2625725"/>
          <p14:tracePt t="23615" x="3100388" y="2625725"/>
          <p14:tracePt t="23622" x="3084513" y="2633663"/>
          <p14:tracePt t="23629" x="3074988" y="2633663"/>
          <p14:tracePt t="23635" x="3049588" y="2633663"/>
          <p14:tracePt t="23648" x="3033713" y="2633663"/>
          <p14:tracePt t="25305" x="3059113" y="2625725"/>
          <p14:tracePt t="25310" x="3092450" y="2608263"/>
          <p14:tracePt t="25317" x="3152775" y="2592388"/>
          <p14:tracePt t="25323" x="3211513" y="2549525"/>
          <p14:tracePt t="25330" x="3262313" y="2516188"/>
          <p14:tracePt t="25336" x="3330575" y="2473325"/>
          <p14:tracePt t="25343" x="3381375" y="2422525"/>
          <p14:tracePt t="25349" x="3457575" y="2379663"/>
          <p14:tracePt t="25360" x="3525838" y="2336800"/>
          <p14:tracePt t="25362" x="3602038" y="2293938"/>
          <p14:tracePt t="25368" x="3687763" y="2243138"/>
          <p14:tracePt t="25375" x="3756025" y="2200275"/>
          <p14:tracePt t="25381" x="3840163" y="2159000"/>
          <p14:tracePt t="25388" x="3916363" y="2116138"/>
          <p14:tracePt t="25395" x="3984625" y="2073275"/>
          <p14:tracePt t="25401" x="4035425" y="2022475"/>
          <p14:tracePt t="25408" x="4111625" y="1979613"/>
          <p14:tracePt t="25414" x="4179888" y="1938338"/>
          <p14:tracePt t="25420" x="4240213" y="1878013"/>
          <p14:tracePt t="25427" x="4324350" y="1827213"/>
          <p14:tracePt t="25434" x="4384675" y="1758950"/>
          <p14:tracePt t="25440" x="4435475" y="1716088"/>
          <p14:tracePt t="25446" x="4511675" y="1674813"/>
          <p14:tracePt t="25453" x="4554538" y="1649413"/>
          <p14:tracePt t="25460" x="4587875" y="1614488"/>
          <p14:tracePt t="25465" x="4621213" y="1589088"/>
          <p14:tracePt t="25472" x="4646613" y="1563688"/>
          <p14:tracePt t="25479" x="4681538" y="1546225"/>
          <p14:tracePt t="25485" x="4699000" y="1530350"/>
          <p14:tracePt t="25492" x="4706938" y="1530350"/>
          <p14:tracePt t="25497" x="4714875" y="1520825"/>
          <p14:tracePt t="25505" x="4724400" y="1504950"/>
          <p14:tracePt t="25511" x="4732338" y="1487488"/>
          <p14:tracePt t="25516" x="4749800" y="1487488"/>
          <p14:tracePt t="25523" x="4765675" y="1462088"/>
          <p14:tracePt t="25530" x="4783138" y="1436688"/>
          <p14:tracePt t="25536" x="4791075" y="1411288"/>
          <p14:tracePt t="25544" x="4800600" y="1393825"/>
          <p14:tracePt t="25549" x="4808538" y="1385888"/>
          <p14:tracePt t="25556" x="4826000" y="1376363"/>
          <p14:tracePt t="25562" x="4826000" y="1368425"/>
          <p14:tracePt t="25568" x="4833938" y="1360488"/>
          <p14:tracePt t="25575" x="4833938" y="1350963"/>
          <p14:tracePt t="25581" x="4833938" y="1343025"/>
          <p14:tracePt t="25594" x="4833938" y="1333500"/>
          <p14:tracePt t="25614" x="4833938" y="1325563"/>
          <p14:tracePt t="25620" x="4833938" y="1317625"/>
          <p14:tracePt t="25627" x="4833938" y="1308100"/>
          <p14:tracePt t="25632" x="4833938" y="1300163"/>
          <p14:tracePt t="25639" x="4833938" y="1292225"/>
          <p14:tracePt t="25646" x="4818063" y="1282700"/>
          <p14:tracePt t="25652" x="4808538" y="1266825"/>
          <p14:tracePt t="25660" x="4791075" y="1241425"/>
          <p14:tracePt t="25665" x="4783138" y="1216025"/>
          <p14:tracePt t="25671" x="4740275" y="1189038"/>
          <p14:tracePt t="25678" x="4724400" y="1173163"/>
          <p14:tracePt t="25685" x="4681538" y="1138238"/>
          <p14:tracePt t="25694" x="4613275" y="1104900"/>
          <p14:tracePt t="25697" x="4545013" y="1087438"/>
          <p14:tracePt t="25705" x="4468813" y="1054100"/>
          <p14:tracePt t="25710" x="4367213" y="1028700"/>
          <p14:tracePt t="25717" x="4281488" y="1011238"/>
          <p14:tracePt t="25723" x="4197350" y="985838"/>
          <p14:tracePt t="25729" x="4103688" y="952500"/>
          <p14:tracePt t="25736" x="4027488" y="935038"/>
          <p14:tracePt t="25743" x="3925888" y="909638"/>
          <p14:tracePt t="25749" x="3857625" y="892175"/>
          <p14:tracePt t="25756" x="3763963" y="866775"/>
          <p14:tracePt t="25762" x="3695700" y="858838"/>
          <p14:tracePt t="25768" x="3619500" y="833438"/>
          <p14:tracePt t="25775" x="3559175" y="833438"/>
          <p14:tracePt t="25781" x="3517900" y="823913"/>
          <p14:tracePt t="25788" x="3482975" y="823913"/>
          <p14:tracePt t="25794" x="3449638" y="823913"/>
          <p14:tracePt t="25801" x="3441700" y="823913"/>
          <p14:tracePt t="25808" x="3414713" y="823913"/>
          <p14:tracePt t="25814" x="3406775" y="823913"/>
          <p14:tracePt t="25826" x="3398838" y="823913"/>
          <p14:tracePt t="26149" x="3381375" y="823913"/>
          <p14:tracePt t="26156" x="3363913" y="823913"/>
          <p14:tracePt t="26161" x="3348038" y="833438"/>
          <p14:tracePt t="26168" x="3330575" y="833438"/>
          <p14:tracePt t="26175" x="3322638" y="833438"/>
          <p14:tracePt t="26181" x="3305175" y="833438"/>
          <p14:tracePt t="26187" x="3297238" y="833438"/>
          <p14:tracePt t="26194" x="3270250" y="833438"/>
          <p14:tracePt t="26200" x="3254375" y="833438"/>
          <p14:tracePt t="26206" x="3244850" y="833438"/>
          <p14:tracePt t="26213" x="3228975" y="841375"/>
          <p14:tracePt t="26219" x="3211513" y="841375"/>
          <p14:tracePt t="26231" x="3203575" y="841375"/>
          <p14:tracePt t="26234" x="3178175" y="841375"/>
          <p14:tracePt t="26239" x="3168650" y="841375"/>
          <p14:tracePt t="26245" x="3152775" y="849313"/>
          <p14:tracePt t="26251" x="3127375" y="849313"/>
          <p14:tracePt t="26259" x="3117850" y="849313"/>
          <p14:tracePt t="26265" x="3100388" y="849313"/>
          <p14:tracePt t="26271" x="3084513" y="849313"/>
          <p14:tracePt t="26284" x="3067050" y="849313"/>
          <p14:tracePt t="26293" x="3059113" y="849313"/>
          <p14:tracePt t="26297" x="3049588" y="849313"/>
          <p14:tracePt t="26303" x="3041650" y="849313"/>
          <p14:tracePt t="26310" x="3033713" y="849313"/>
          <p14:tracePt t="26317" x="3024188" y="849313"/>
          <p14:tracePt t="26329" x="3016250" y="849313"/>
          <p14:tracePt t="26344" x="3008313" y="849313"/>
          <p14:tracePt t="26354" x="2998788" y="849313"/>
          <p14:tracePt t="26376" x="2990850" y="849313"/>
          <p14:tracePt t="26516" x="2990850" y="841375"/>
          <p14:tracePt t="26529" x="2998788" y="841375"/>
          <p14:tracePt t="26535" x="3008313" y="833438"/>
          <p14:tracePt t="26548" x="3016250" y="833438"/>
          <p14:tracePt t="26561" x="3024188" y="833438"/>
          <p14:tracePt t="26575" x="3033713" y="833438"/>
          <p14:tracePt t="26581" x="3041650" y="823913"/>
          <p14:tracePt t="26594" x="3049588" y="823913"/>
          <p14:tracePt t="26600" x="3059113" y="815975"/>
          <p14:tracePt t="26606" x="3067050" y="815975"/>
          <p14:tracePt t="26619" x="3074988" y="815975"/>
          <p14:tracePt t="26632" x="3084513" y="808038"/>
          <p14:tracePt t="26645" x="3092450" y="808038"/>
          <p14:tracePt t="26651" x="3092450" y="798513"/>
          <p14:tracePt t="26659" x="3100388" y="798513"/>
          <p14:tracePt t="26670" x="3109913" y="798513"/>
          <p14:tracePt t="26684" x="3109913" y="790575"/>
          <p14:tracePt t="26729" x="3127375" y="790575"/>
          <p14:tracePt t="26768" x="3135313" y="790575"/>
          <p14:tracePt t="26780" x="3143250" y="790575"/>
          <p14:tracePt t="26787" x="3152775" y="790575"/>
          <p14:tracePt t="26800" x="3160713" y="790575"/>
          <p14:tracePt t="26806" x="3168650" y="790575"/>
          <p14:tracePt t="26813" x="3178175" y="790575"/>
          <p14:tracePt t="26819" x="3194050" y="781050"/>
          <p14:tracePt t="26825" x="3211513" y="781050"/>
          <p14:tracePt t="26832" x="3228975" y="781050"/>
          <p14:tracePt t="26838" x="3244850" y="773113"/>
          <p14:tracePt t="26845" x="3287713" y="765175"/>
          <p14:tracePt t="26851" x="3313113" y="765175"/>
          <p14:tracePt t="26859" x="3330575" y="765175"/>
          <p14:tracePt t="26864" x="3363913" y="765175"/>
          <p14:tracePt t="26870" x="3389313" y="765175"/>
          <p14:tracePt t="26877" x="3432175" y="765175"/>
          <p14:tracePt t="26884" x="3449638" y="765175"/>
          <p14:tracePt t="26891" x="3475038" y="765175"/>
          <p14:tracePt t="26896" x="3508375" y="765175"/>
          <p14:tracePt t="26902" x="3533775" y="765175"/>
          <p14:tracePt t="26910" x="3576638" y="755650"/>
          <p14:tracePt t="26916" x="3594100" y="755650"/>
          <p14:tracePt t="26922" x="3619500" y="755650"/>
          <p14:tracePt t="26928" x="3652838" y="755650"/>
          <p14:tracePt t="26935" x="3670300" y="755650"/>
          <p14:tracePt t="26943" x="3721100" y="747713"/>
          <p14:tracePt t="26948" x="3746500" y="747713"/>
          <p14:tracePt t="26955" x="3781425" y="747713"/>
          <p14:tracePt t="26961" x="3814763" y="747713"/>
          <p14:tracePt t="26967" x="3832225" y="747713"/>
          <p14:tracePt t="26975" x="3883025" y="739775"/>
          <p14:tracePt t="26980" x="3908425" y="739775"/>
          <p14:tracePt t="26986" x="3941763" y="739775"/>
          <p14:tracePt t="26994" x="3967163" y="739775"/>
          <p14:tracePt t="26999" x="3984625" y="739775"/>
          <p14:tracePt t="27006" x="4010025" y="739775"/>
          <p14:tracePt t="27012" x="4035425" y="739775"/>
          <p14:tracePt t="27018" x="4044950" y="739775"/>
          <p14:tracePt t="27025" x="4060825" y="739775"/>
          <p14:tracePt t="27032" x="4078288" y="739775"/>
          <p14:tracePt t="27038" x="4078288" y="730250"/>
          <p14:tracePt t="27045" x="4095750" y="730250"/>
          <p14:tracePt t="27051" x="4103688" y="730250"/>
          <p14:tracePt t="27070" x="4111625" y="730250"/>
          <p14:tracePt t="27103" x="4121150" y="730250"/>
          <p14:tracePt t="27134" x="4111625" y="730250"/>
          <p14:tracePt t="27147" x="4103688" y="730250"/>
          <p14:tracePt t="27154" x="4086225" y="730250"/>
          <p14:tracePt t="27161" x="4078288" y="730250"/>
          <p14:tracePt t="27167" x="4052888" y="730250"/>
          <p14:tracePt t="27175" x="4010025" y="730250"/>
          <p14:tracePt t="27180" x="3984625" y="730250"/>
          <p14:tracePt t="27186" x="3959225" y="739775"/>
          <p14:tracePt t="27194" x="3908425" y="739775"/>
          <p14:tracePt t="27199" x="3865563" y="739775"/>
          <p14:tracePt t="27206" x="3797300" y="739775"/>
          <p14:tracePt t="27212" x="3738563" y="747713"/>
          <p14:tracePt t="27219" x="3678238" y="747713"/>
          <p14:tracePt t="27225" x="3576638" y="755650"/>
          <p14:tracePt t="27231" x="3492500" y="755650"/>
          <p14:tracePt t="27238" x="3398838" y="755650"/>
          <p14:tracePt t="27245" x="3297238" y="755650"/>
          <p14:tracePt t="27251" x="3211513" y="755650"/>
          <p14:tracePt t="27258" x="3135313" y="755650"/>
          <p14:tracePt t="27264" x="3067050" y="755650"/>
          <p14:tracePt t="27270" x="2998788" y="755650"/>
          <p14:tracePt t="27277" x="2940050" y="755650"/>
          <p14:tracePt t="27284" x="2863850" y="773113"/>
          <p14:tracePt t="27290" x="2795588" y="773113"/>
          <p14:tracePt t="27295" x="2735263" y="773113"/>
          <p14:tracePt t="27302" x="2676525" y="781050"/>
          <p14:tracePt t="27309" x="2608263" y="781050"/>
          <p14:tracePt t="27315" x="2557463" y="790575"/>
          <p14:tracePt t="27322" x="2524125" y="798513"/>
          <p14:tracePt t="27328" x="2497138" y="798513"/>
          <p14:tracePt t="27335" x="2446338" y="808038"/>
          <p14:tracePt t="27342" x="2430463" y="808038"/>
          <p14:tracePt t="27347" x="2405063" y="808038"/>
          <p14:tracePt t="27355" x="2395538" y="808038"/>
          <p14:tracePt t="27361" x="2379663" y="808038"/>
          <p14:tracePt t="27367" x="2370138" y="808038"/>
          <p14:tracePt t="27380" x="2362200" y="808038"/>
          <p14:tracePt t="27444" x="2362200" y="815975"/>
          <p14:tracePt t="27476" x="2370138" y="815975"/>
          <p14:tracePt t="27483" x="2379663" y="823913"/>
          <p14:tracePt t="27502" x="2387600" y="823913"/>
          <p14:tracePt t="27509" x="2395538" y="823913"/>
          <p14:tracePt t="27522" x="2413000" y="823913"/>
          <p14:tracePt t="27528" x="2420938" y="823913"/>
          <p14:tracePt t="27534" x="2430463" y="823913"/>
          <p14:tracePt t="27543" x="2455863" y="823913"/>
          <p14:tracePt t="27547" x="2471738" y="815975"/>
          <p14:tracePt t="27560" x="2489200" y="815975"/>
          <p14:tracePt t="27566" x="2506663" y="815975"/>
          <p14:tracePt t="27574" x="2506663" y="808038"/>
          <p14:tracePt t="27579" x="2524125" y="808038"/>
          <p14:tracePt t="27586" x="2532063" y="808038"/>
          <p14:tracePt t="27594" x="2549525" y="798513"/>
          <p14:tracePt t="27599" x="2574925" y="798513"/>
          <p14:tracePt t="27606" x="2600325" y="798513"/>
          <p14:tracePt t="27611" x="2625725" y="798513"/>
          <p14:tracePt t="27618" x="2651125" y="798513"/>
          <p14:tracePt t="27625" x="2684463" y="798513"/>
          <p14:tracePt t="27630" x="2701925" y="798513"/>
          <p14:tracePt t="27638" x="2735263" y="808038"/>
          <p14:tracePt t="27644" x="2795588" y="815975"/>
          <p14:tracePt t="27651" x="2828925" y="815975"/>
          <p14:tracePt t="27658" x="2863850" y="823913"/>
          <p14:tracePt t="27663" x="2905125" y="823913"/>
          <p14:tracePt t="27669" x="2947988" y="823913"/>
          <p14:tracePt t="27677" x="2982913" y="833438"/>
          <p14:tracePt t="27682" x="3024188" y="833438"/>
          <p14:tracePt t="27689" x="3059113" y="841375"/>
          <p14:tracePt t="27696" x="3117850" y="841375"/>
          <p14:tracePt t="27702" x="3152775" y="849313"/>
          <p14:tracePt t="27709" x="3178175" y="858838"/>
          <p14:tracePt t="27715" x="3211513" y="858838"/>
          <p14:tracePt t="27722" x="3254375" y="866775"/>
          <p14:tracePt t="27728" x="3279775" y="866775"/>
          <p14:tracePt t="27734" x="3313113" y="874713"/>
          <p14:tracePt t="27743" x="3348038" y="884238"/>
          <p14:tracePt t="27747" x="3363913" y="884238"/>
          <p14:tracePt t="27754" x="3398838" y="884238"/>
          <p14:tracePt t="27760" x="3432175" y="884238"/>
          <p14:tracePt t="27767" x="3457575" y="892175"/>
          <p14:tracePt t="27774" x="3475038" y="892175"/>
          <p14:tracePt t="27780" x="3500438" y="892175"/>
          <p14:tracePt t="27786" x="3525838" y="892175"/>
          <p14:tracePt t="27793" x="3551238" y="892175"/>
          <p14:tracePt t="27799" x="3576638" y="892175"/>
          <p14:tracePt t="27806" x="3602038" y="892175"/>
          <p14:tracePt t="27811" x="3619500" y="892175"/>
          <p14:tracePt t="27818" x="3644900" y="892175"/>
          <p14:tracePt t="27826" x="3670300" y="892175"/>
          <p14:tracePt t="27831" x="3678238" y="892175"/>
          <p14:tracePt t="27837" x="3703638" y="892175"/>
          <p14:tracePt t="27843" x="3721100" y="892175"/>
          <p14:tracePt t="27850" x="3729038" y="892175"/>
          <p14:tracePt t="27857" x="3746500" y="892175"/>
          <p14:tracePt t="27864" x="3756025" y="892175"/>
          <p14:tracePt t="27870" x="3771900" y="892175"/>
          <p14:tracePt t="27894" x="3806825" y="892175"/>
          <p14:tracePt t="27896" x="3814763" y="892175"/>
          <p14:tracePt t="27901" x="3840163" y="892175"/>
          <p14:tracePt t="27908" x="3857625" y="892175"/>
          <p14:tracePt t="27914" x="3865563" y="892175"/>
          <p14:tracePt t="27921" x="3883025" y="892175"/>
          <p14:tracePt t="27928" x="3900488" y="892175"/>
          <p14:tracePt t="27941" x="3916363" y="892175"/>
          <p14:tracePt t="27947" x="3933825" y="892175"/>
          <p14:tracePt t="27953" x="3951288" y="892175"/>
          <p14:tracePt t="27960" x="3984625" y="892175"/>
          <p14:tracePt t="27966" x="3992563" y="892175"/>
          <p14:tracePt t="27973" x="4010025" y="892175"/>
          <p14:tracePt t="27979" x="4035425" y="892175"/>
          <p14:tracePt t="27986" x="4044950" y="892175"/>
          <p14:tracePt t="27994" x="4070350" y="900113"/>
          <p14:tracePt t="27998" x="4086225" y="900113"/>
          <p14:tracePt t="28005" x="4103688" y="900113"/>
          <p14:tracePt t="28011" x="4129088" y="900113"/>
          <p14:tracePt t="28017" x="4137025" y="900113"/>
          <p14:tracePt t="28025" x="4154488" y="900113"/>
          <p14:tracePt t="28030" x="4171950" y="900113"/>
          <p14:tracePt t="28046" x="4179888" y="900113"/>
          <p14:tracePt t="28050" x="4187825" y="900113"/>
          <p14:tracePt t="28057" x="4197350" y="900113"/>
          <p14:tracePt t="28095" x="4205288" y="900113"/>
          <p14:tracePt t="28147" x="4214813" y="900113"/>
          <p14:tracePt t="28243" x="4214813" y="892175"/>
          <p14:tracePt t="28276" x="4205288" y="892175"/>
          <p14:tracePt t="28295" x="4187825" y="892175"/>
          <p14:tracePt t="28302" x="4171950" y="892175"/>
          <p14:tracePt t="28308" x="4162425" y="892175"/>
          <p14:tracePt t="28315" x="4137025" y="900113"/>
          <p14:tracePt t="28321" x="4103688" y="909638"/>
          <p14:tracePt t="28327" x="4078288" y="909638"/>
          <p14:tracePt t="28334" x="4035425" y="917575"/>
          <p14:tracePt t="28340" x="4002088" y="925513"/>
          <p14:tracePt t="28347" x="3959225" y="935038"/>
          <p14:tracePt t="28353" x="3883025" y="942975"/>
          <p14:tracePt t="28361" x="3797300" y="968375"/>
          <p14:tracePt t="28366" x="3687763" y="993775"/>
          <p14:tracePt t="28372" x="3568700" y="1011238"/>
          <p14:tracePt t="28379" x="3441700" y="1036638"/>
          <p14:tracePt t="28385" x="3322638" y="1069975"/>
          <p14:tracePt t="28393" x="3211513" y="1096963"/>
          <p14:tracePt t="28398" x="3092450" y="1112838"/>
          <p14:tracePt t="28405" x="2973388" y="1138238"/>
          <p14:tracePt t="28411" x="2863850" y="1163638"/>
          <p14:tracePt t="28417" x="2744788" y="1189038"/>
          <p14:tracePt t="28425" x="2641600" y="1206500"/>
          <p14:tracePt t="28430" x="2540000" y="1231900"/>
          <p14:tracePt t="28437" x="2455863" y="1241425"/>
          <p14:tracePt t="28444" x="2387600" y="1266825"/>
          <p14:tracePt t="28450" x="2327275" y="1266825"/>
          <p14:tracePt t="28456" x="2293938" y="1282700"/>
          <p14:tracePt t="28463" x="2260600" y="1292225"/>
          <p14:tracePt t="28469" x="2217738" y="1292225"/>
          <p14:tracePt t="28476" x="2192338" y="1300163"/>
          <p14:tracePt t="28482" x="2166938" y="1300163"/>
          <p14:tracePt t="28489" x="2149475" y="1308100"/>
          <p14:tracePt t="28495" x="2141538" y="1308100"/>
          <p14:tracePt t="28501" x="2132013" y="1308100"/>
          <p14:tracePt t="28508" x="2124075" y="1308100"/>
          <p14:tracePt t="28521" x="2116138" y="1308100"/>
          <p14:tracePt t="28528" x="2116138" y="1317625"/>
          <p14:tracePt t="28559" x="2116138" y="1325563"/>
          <p14:tracePt t="28598" x="2116138" y="1333500"/>
          <p14:tracePt t="28624" x="2116138" y="1343025"/>
          <p14:tracePt t="28656" x="2124075" y="1343025"/>
          <p14:tracePt t="28669" x="2124075" y="1350963"/>
          <p14:tracePt t="28836" x="2124075" y="1343025"/>
          <p14:tracePt t="28882" x="2124075" y="1333500"/>
          <p14:tracePt t="28915" x="2116138" y="1325563"/>
          <p14:tracePt t="28934" x="2106613" y="1317625"/>
          <p14:tracePt t="28959" x="2106613" y="1308100"/>
          <p14:tracePt t="28965" x="2106613" y="1300163"/>
          <p14:tracePt t="28978" x="2098675" y="1292225"/>
          <p14:tracePt t="28985" x="2098675" y="1282700"/>
          <p14:tracePt t="28998" x="2098675" y="1266825"/>
          <p14:tracePt t="29029" x="2098675" y="1257300"/>
          <p14:tracePt t="29049" x="2098675" y="1249363"/>
          <p14:tracePt t="29056" x="2116138" y="1249363"/>
          <p14:tracePt t="29062" x="2124075" y="1249363"/>
          <p14:tracePt t="29068" x="2149475" y="1241425"/>
          <p14:tracePt t="29076" x="2174875" y="1231900"/>
          <p14:tracePt t="29081" x="2208213" y="1223963"/>
          <p14:tracePt t="29088" x="2251075" y="1216025"/>
          <p14:tracePt t="29094" x="2301875" y="1206500"/>
          <p14:tracePt t="29101" x="2352675" y="1206500"/>
          <p14:tracePt t="29108" x="2455863" y="1198563"/>
          <p14:tracePt t="29114" x="2557463" y="1198563"/>
          <p14:tracePt t="29120" x="2651125" y="1198563"/>
          <p14:tracePt t="29127" x="2752725" y="1198563"/>
          <p14:tracePt t="29134" x="2854325" y="1198563"/>
          <p14:tracePt t="29139" x="2940050" y="1198563"/>
          <p14:tracePt t="29146" x="3008313" y="1198563"/>
          <p14:tracePt t="29153" x="3092450" y="1198563"/>
          <p14:tracePt t="29159" x="3152775" y="1198563"/>
          <p14:tracePt t="29166" x="3194050" y="1198563"/>
          <p14:tracePt t="29172" x="3254375" y="1206500"/>
          <p14:tracePt t="29178" x="3287713" y="1206500"/>
          <p14:tracePt t="29185" x="3313113" y="1206500"/>
          <p14:tracePt t="29193" x="3330575" y="1206500"/>
          <p14:tracePt t="29197" x="3338513" y="1206500"/>
          <p14:tracePt t="29204" x="3355975" y="1206500"/>
          <p14:tracePt t="29225" x="3363913" y="1206500"/>
          <p14:tracePt t="29333" x="3363913" y="1198563"/>
          <p14:tracePt t="29371" x="3355975" y="1198563"/>
          <p14:tracePt t="29378" x="3355975" y="1189038"/>
          <p14:tracePt t="29392" x="3348038" y="1189038"/>
          <p14:tracePt t="29410" x="3330575" y="1189038"/>
          <p14:tracePt t="29416" x="3322638" y="1189038"/>
          <p14:tracePt t="29430" x="3313113" y="1189038"/>
          <p14:tracePt t="29436" x="3287713" y="1189038"/>
          <p14:tracePt t="29442" x="3279775" y="1189038"/>
          <p14:tracePt t="29449" x="3262313" y="1198563"/>
          <p14:tracePt t="29456" x="3236913" y="1206500"/>
          <p14:tracePt t="29462" x="3228975" y="1206500"/>
          <p14:tracePt t="29468" x="3211513" y="1216025"/>
          <p14:tracePt t="29475" x="3194050" y="1223963"/>
          <p14:tracePt t="29482" x="3186113" y="1231900"/>
          <p14:tracePt t="29488" x="3168650" y="1231900"/>
          <p14:tracePt t="29496" x="3160713" y="1241425"/>
          <p14:tracePt t="29501" x="3152775" y="1241425"/>
          <p14:tracePt t="29508" x="3143250" y="1249363"/>
          <p14:tracePt t="29514" x="3135313" y="1249363"/>
          <p14:tracePt t="29527" x="3127375" y="1257300"/>
          <p14:tracePt t="29533" x="3109913" y="1257300"/>
          <p14:tracePt t="29539" x="3109913" y="1274763"/>
          <p14:tracePt t="29552" x="3100388" y="1274763"/>
          <p14:tracePt t="29560" x="3092450" y="1274763"/>
          <p14:tracePt t="29565" x="3092450" y="1282700"/>
          <p14:tracePt t="29578" x="3092450" y="1292225"/>
          <p14:tracePt t="32014" x="3092450" y="1300163"/>
          <p14:tracePt t="32021" x="3092450" y="1308100"/>
          <p14:tracePt t="32028" x="3092450" y="1325563"/>
          <p14:tracePt t="32034" x="3092450" y="1350963"/>
          <p14:tracePt t="32041" x="3092450" y="1360488"/>
          <p14:tracePt t="32046" x="3092450" y="1385888"/>
          <p14:tracePt t="32053" x="3092450" y="1419225"/>
          <p14:tracePt t="32059" x="3092450" y="1462088"/>
          <p14:tracePt t="32066" x="3100388" y="1487488"/>
          <p14:tracePt t="32072" x="3100388" y="1512888"/>
          <p14:tracePt t="32079" x="3109913" y="1538288"/>
          <p14:tracePt t="32086" x="3109913" y="1571625"/>
          <p14:tracePt t="32093" x="3117850" y="1614488"/>
          <p14:tracePt t="32098" x="3127375" y="1639888"/>
          <p14:tracePt t="32105" x="3135313" y="1682750"/>
          <p14:tracePt t="32111" x="3135313" y="1741488"/>
          <p14:tracePt t="32117" x="3143250" y="1784350"/>
          <p14:tracePt t="32125" x="3152775" y="1844675"/>
          <p14:tracePt t="32131" x="3160713" y="1878013"/>
          <p14:tracePt t="32137" x="3178175" y="1928813"/>
          <p14:tracePt t="32144" x="3194050" y="1989138"/>
          <p14:tracePt t="32150" x="3203575" y="2022475"/>
          <p14:tracePt t="32156" x="3219450" y="2055813"/>
          <p14:tracePt t="32163" x="3228975" y="2098675"/>
          <p14:tracePt t="32169" x="3236913" y="2159000"/>
          <p14:tracePt t="32176" x="3262313" y="2192338"/>
          <p14:tracePt t="32182" x="3279775" y="2243138"/>
          <p14:tracePt t="32188" x="3305175" y="2293938"/>
          <p14:tracePt t="32195" x="3313113" y="2354263"/>
          <p14:tracePt t="32202" x="3330575" y="2387600"/>
          <p14:tracePt t="32209" x="3348038" y="2438400"/>
          <p14:tracePt t="32214" x="3355975" y="2463800"/>
          <p14:tracePt t="32221" x="3373438" y="2516188"/>
          <p14:tracePt t="32227" x="3389313" y="2557463"/>
          <p14:tracePt t="32233" x="3406775" y="2608263"/>
          <p14:tracePt t="32240" x="3414713" y="2660650"/>
          <p14:tracePt t="32246" x="3432175" y="2719388"/>
          <p14:tracePt t="32254" x="3449638" y="2752725"/>
          <p14:tracePt t="32260" x="3457575" y="2787650"/>
          <p14:tracePt t="32266" x="3482975" y="2830513"/>
          <p14:tracePt t="32272" x="3492500" y="2881313"/>
          <p14:tracePt t="32279" x="3500438" y="2914650"/>
          <p14:tracePt t="32286" x="3517900" y="2957513"/>
          <p14:tracePt t="32292" x="3525838" y="3008313"/>
          <p14:tracePt t="32298" x="3533775" y="3067050"/>
          <p14:tracePt t="32305" x="3551238" y="3109913"/>
          <p14:tracePt t="32311" x="3576638" y="3178175"/>
          <p14:tracePt t="32317" x="3586163" y="3221038"/>
          <p14:tracePt t="32324" x="3594100" y="3297238"/>
          <p14:tracePt t="32330" x="3611563" y="3340100"/>
          <p14:tracePt t="32336" x="3644900" y="3390900"/>
          <p14:tracePt t="32343" x="3652838" y="3467100"/>
          <p14:tracePt t="32349" x="3670300" y="3502025"/>
          <p14:tracePt t="32355" x="3678238" y="3543300"/>
          <p14:tracePt t="32362" x="3695700" y="3578225"/>
          <p14:tracePt t="32369" x="3703638" y="3629025"/>
          <p14:tracePt t="32376" x="3721100" y="3662363"/>
          <p14:tracePt t="32381" x="3746500" y="3697288"/>
          <p14:tracePt t="32388" x="3746500" y="3722688"/>
          <p14:tracePt t="32395" x="3756025" y="3738563"/>
          <p14:tracePt t="32401" x="3763963" y="3756025"/>
          <p14:tracePt t="32409" x="3771900" y="3773488"/>
          <p14:tracePt t="32414" x="3781425" y="3798888"/>
          <p14:tracePt t="32427" x="3789363" y="3816350"/>
          <p14:tracePt t="32434" x="3789363" y="3824288"/>
          <p14:tracePt t="32441" x="3806825" y="3832225"/>
          <p14:tracePt t="32448" x="3806825" y="3841750"/>
          <p14:tracePt t="32452" x="3806825" y="3849688"/>
          <p14:tracePt t="32461" x="3814763" y="3849688"/>
          <p14:tracePt t="32466" x="3814763" y="3857625"/>
          <p14:tracePt t="32472" x="3822700" y="3867150"/>
          <p14:tracePt t="32478" x="3822700" y="3875088"/>
          <p14:tracePt t="32485" x="3832225" y="3883025"/>
          <p14:tracePt t="32493" x="3840163" y="3883025"/>
          <p14:tracePt t="32807" x="3822700" y="3908425"/>
          <p14:tracePt t="32814" x="3806825" y="3917950"/>
          <p14:tracePt t="32820" x="3781425" y="3935413"/>
          <p14:tracePt t="32833" x="3756025" y="3951288"/>
          <p14:tracePt t="32840" x="3729038" y="3960813"/>
          <p14:tracePt t="32846" x="3721100" y="3968750"/>
          <p14:tracePt t="32852" x="3687763" y="3986213"/>
          <p14:tracePt t="32861" x="3662363" y="3994150"/>
          <p14:tracePt t="32865" x="3644900" y="4002088"/>
          <p14:tracePt t="32871" x="3619500" y="4011613"/>
          <p14:tracePt t="32878" x="3602038" y="4019550"/>
          <p14:tracePt t="32885" x="3576638" y="4037013"/>
          <p14:tracePt t="32892" x="3543300" y="4037013"/>
          <p14:tracePt t="32898" x="3517900" y="4044950"/>
          <p14:tracePt t="32904" x="3500438" y="4052888"/>
          <p14:tracePt t="32910" x="3475038" y="4070350"/>
          <p14:tracePt t="32917" x="3449638" y="4079875"/>
          <p14:tracePt t="32924" x="3424238" y="4087813"/>
          <p14:tracePt t="32929" x="3406775" y="4095750"/>
          <p14:tracePt t="32936" x="3381375" y="4105275"/>
          <p14:tracePt t="32942" x="3355975" y="4105275"/>
          <p14:tracePt t="32949" x="3330575" y="4113213"/>
          <p14:tracePt t="32956" x="3313113" y="4121150"/>
          <p14:tracePt t="32962" x="3297238" y="4130675"/>
          <p14:tracePt t="32968" x="3270250" y="4138613"/>
          <p14:tracePt t="32975" x="3244850" y="4146550"/>
          <p14:tracePt t="32981" x="3219450" y="4156075"/>
          <p14:tracePt t="32988" x="3194050" y="4181475"/>
          <p14:tracePt t="32995" x="3168650" y="4181475"/>
          <p14:tracePt t="33001" x="3143250" y="4206875"/>
          <p14:tracePt t="33008" x="3109913" y="4224338"/>
          <p14:tracePt t="33015" x="3084513" y="4249738"/>
          <p14:tracePt t="33020" x="3033713" y="4265613"/>
          <p14:tracePt t="33026" x="3016250" y="4283075"/>
          <p14:tracePt t="33033" x="2998788" y="4308475"/>
          <p14:tracePt t="33039" x="2973388" y="4325938"/>
          <p14:tracePt t="33047" x="2947988" y="4341813"/>
          <p14:tracePt t="33053" x="2930525" y="4359275"/>
          <p14:tracePt t="33060" x="2914650" y="4368800"/>
          <p14:tracePt t="33065" x="2897188" y="4384675"/>
          <p14:tracePt t="33072" x="2879725" y="4402138"/>
          <p14:tracePt t="33078" x="2863850" y="4402138"/>
          <p14:tracePt t="33085" x="2854325" y="4410075"/>
          <p14:tracePt t="33092" x="2846388" y="4419600"/>
          <p14:tracePt t="33097" x="2838450" y="4427538"/>
          <p14:tracePt t="33105" x="2828925" y="4435475"/>
          <p14:tracePt t="33110" x="2820988" y="4435475"/>
          <p14:tracePt t="33117" x="2811463" y="4435475"/>
          <p14:tracePt t="33124" x="2803525" y="4445000"/>
          <p14:tracePt t="33129" x="2778125" y="4452938"/>
          <p14:tracePt t="33136" x="2760663" y="4460875"/>
          <p14:tracePt t="33144" x="2735263" y="4470400"/>
          <p14:tracePt t="33148" x="2727325" y="4478338"/>
          <p14:tracePt t="33155" x="2709863" y="4486275"/>
          <p14:tracePt t="33161" x="2693988" y="4495800"/>
          <p14:tracePt t="33168" x="2684463" y="4503738"/>
          <p14:tracePt t="33175" x="2668588" y="4513263"/>
          <p14:tracePt t="33181" x="2651125" y="4513263"/>
          <p14:tracePt t="33187" x="2651125" y="4521200"/>
          <p14:tracePt t="33195" x="2633663" y="4521200"/>
          <p14:tracePt t="33201" x="2625725" y="4521200"/>
          <p14:tracePt t="33214" x="2616200" y="4521200"/>
          <p14:tracePt t="33220" x="2608263" y="4521200"/>
          <p14:tracePt t="33226" x="2608263" y="4529138"/>
          <p14:tracePt t="33232" x="2600325" y="4529138"/>
          <p14:tracePt t="33271" x="2590800" y="4529138"/>
          <p14:tracePt t="33291" x="2582863" y="4529138"/>
          <p14:tracePt t="33310" x="2574925" y="4529138"/>
          <p14:tracePt t="33323" x="2565400" y="4529138"/>
          <p14:tracePt t="33330" x="2557463" y="4529138"/>
          <p14:tracePt t="33342" x="2549525" y="4529138"/>
          <p14:tracePt t="33348" x="2540000" y="4529138"/>
          <p14:tracePt t="33362" x="2532063" y="4529138"/>
          <p14:tracePt t="33368" x="2524125" y="4529138"/>
          <p14:tracePt t="33376" x="2514600" y="4529138"/>
          <p14:tracePt t="33381" x="2506663" y="4529138"/>
          <p14:tracePt t="33388" x="2497138" y="4529138"/>
          <p14:tracePt t="33395" x="2489200" y="4529138"/>
          <p14:tracePt t="33400" x="2481263" y="4538663"/>
          <p14:tracePt t="33413" x="2471738" y="4538663"/>
          <p14:tracePt t="33425" x="2463800" y="4538663"/>
          <p14:tracePt t="33433" x="2455863" y="4538663"/>
          <p14:tracePt t="33445" x="2446338" y="4538663"/>
          <p14:tracePt t="33491" x="2438400" y="4538663"/>
          <p14:tracePt t="33510" x="2430463" y="4538663"/>
          <p14:tracePt t="33523" x="2420938" y="4538663"/>
          <p14:tracePt t="33530" x="2413000" y="4546600"/>
          <p14:tracePt t="33536" x="2405063" y="4546600"/>
          <p14:tracePt t="33543" x="2379663" y="4546600"/>
          <p14:tracePt t="33548" x="2362200" y="4546600"/>
          <p14:tracePt t="33555" x="2344738" y="4546600"/>
          <p14:tracePt t="33561" x="2327275" y="4554538"/>
          <p14:tracePt t="33568" x="2301875" y="4564063"/>
          <p14:tracePt t="33575" x="2286000" y="4564063"/>
          <p14:tracePt t="33580" x="2268538" y="4572000"/>
          <p14:tracePt t="33587" x="2235200" y="4572000"/>
          <p14:tracePt t="33594" x="2217738" y="4579938"/>
          <p14:tracePt t="33601" x="2200275" y="4579938"/>
          <p14:tracePt t="33606" x="2182813" y="4579938"/>
          <p14:tracePt t="33613" x="2174875" y="4579938"/>
          <p14:tracePt t="33620" x="2166938" y="4579938"/>
          <p14:tracePt t="33625" x="2157413" y="4579938"/>
          <p14:tracePt t="33634" x="2149475" y="4579938"/>
          <p14:tracePt t="33645" x="2141538" y="4579938"/>
          <p14:tracePt t="33651" x="2132013" y="4579938"/>
          <p14:tracePt t="33678" x="2124075" y="4579938"/>
          <p14:tracePt t="33692" x="2116138" y="4579938"/>
          <p14:tracePt t="33709" x="2106613" y="4579938"/>
          <p14:tracePt t="33742" x="2098675" y="4579938"/>
          <p14:tracePt t="33755" x="2090738" y="4579938"/>
          <p14:tracePt t="33761" x="2081213" y="4579938"/>
          <p14:tracePt t="33775" x="2065338" y="4579938"/>
          <p14:tracePt t="33787" x="2055813" y="4579938"/>
          <p14:tracePt t="33794" x="2038350" y="4579938"/>
          <p14:tracePt t="33801" x="2030413" y="4579938"/>
          <p14:tracePt t="33807" x="2022475" y="4589463"/>
          <p14:tracePt t="33813" x="2012950" y="4589463"/>
          <p14:tracePt t="33820" x="2005013" y="4589463"/>
          <p14:tracePt t="33826" x="1997075" y="4589463"/>
          <p14:tracePt t="33833" x="1987550" y="4589463"/>
          <p14:tracePt t="33839" x="1979613" y="4589463"/>
          <p14:tracePt t="33851" x="1971675" y="4589463"/>
          <p14:tracePt t="33865" x="1962150" y="4589463"/>
          <p14:tracePt t="33897" x="1954213" y="4589463"/>
          <p14:tracePt t="33935" x="1946275" y="4589463"/>
          <p14:tracePt t="34001" x="1936750" y="4589463"/>
          <p14:tracePt t="34051" x="1928813" y="4589463"/>
          <p14:tracePt t="34103" x="1920875" y="4589463"/>
          <p14:tracePt t="34213" x="1920875" y="4597400"/>
          <p14:tracePt t="34277" x="1920875" y="4605338"/>
          <p14:tracePt t="44216" x="1920875" y="4614863"/>
          <p14:tracePt t="44222" x="1920875" y="4622800"/>
          <p14:tracePt t="44228" x="1920875" y="4630738"/>
          <p14:tracePt t="44244" x="1920875" y="4640263"/>
          <p14:tracePt t="44248" x="1920875" y="4648200"/>
          <p14:tracePt t="44267" x="1920875" y="4657725"/>
          <p14:tracePt t="44300" x="1928813" y="4665663"/>
          <p14:tracePt t="44312" x="1936750" y="4665663"/>
          <p14:tracePt t="44326" x="1946275" y="4665663"/>
          <p14:tracePt t="44332" x="1954213" y="4665663"/>
          <p14:tracePt t="44338" x="1954213" y="4657725"/>
          <p14:tracePt t="44345" x="1962150" y="4657725"/>
          <p14:tracePt t="44351" x="1971675" y="4657725"/>
          <p14:tracePt t="44364" x="1979613" y="4657725"/>
          <p14:tracePt t="44376" x="1987550" y="4648200"/>
          <p14:tracePt t="44390" x="1987550" y="4640263"/>
          <p14:tracePt t="44403" x="1997075" y="4640263"/>
          <p14:tracePt t="44442" x="1987550" y="4640263"/>
          <p14:tracePt t="44447" x="1987550" y="4630738"/>
          <p14:tracePt t="44455" x="1971675" y="4630738"/>
          <p14:tracePt t="44461" x="1962150" y="4630738"/>
          <p14:tracePt t="44467" x="1936750" y="4622800"/>
          <p14:tracePt t="44474" x="1911350" y="4622800"/>
          <p14:tracePt t="44479" x="1885950" y="4614863"/>
          <p14:tracePt t="44486" x="1878013" y="4614863"/>
          <p14:tracePt t="44494" x="1852613" y="4614863"/>
          <p14:tracePt t="44500" x="1827213" y="4614863"/>
          <p14:tracePt t="44511" x="1817688" y="4605338"/>
          <p14:tracePt t="44513" x="1801813" y="4605338"/>
          <p14:tracePt t="44518" x="1784350" y="4597400"/>
          <p14:tracePt t="44526" x="1776413" y="4597400"/>
          <p14:tracePt t="44531" x="1758950" y="4597400"/>
          <p14:tracePt t="44538" x="1749425" y="4597400"/>
          <p14:tracePt t="44545" x="1741488" y="4597400"/>
          <p14:tracePt t="44557" x="1733550" y="4597400"/>
          <p14:tracePt t="44570" x="1724025" y="4597400"/>
          <p14:tracePt t="44576" x="1716088" y="4597400"/>
          <p14:tracePt t="44584" x="1708150" y="4597400"/>
          <p14:tracePt t="44596" x="1690688" y="4597400"/>
          <p14:tracePt t="44602" x="1682750" y="4597400"/>
          <p14:tracePt t="44611" x="1673225" y="4597400"/>
          <p14:tracePt t="44616" x="1665288" y="4597400"/>
          <p14:tracePt t="44622" x="1657350" y="4597400"/>
          <p14:tracePt t="44628" x="1647825" y="4597400"/>
          <p14:tracePt t="44635" x="1622425" y="4597400"/>
          <p14:tracePt t="44642" x="1614488" y="4597400"/>
          <p14:tracePt t="44647" x="1606550" y="4597400"/>
          <p14:tracePt t="44655" x="1589088" y="4597400"/>
          <p14:tracePt t="44666" x="1579563" y="4597400"/>
          <p14:tracePt t="44673" x="1563688" y="4589463"/>
          <p14:tracePt t="44686" x="1554163" y="4589463"/>
          <p14:tracePt t="44694" x="1546225" y="4589463"/>
          <p14:tracePt t="44699" x="1538288" y="4589463"/>
          <p14:tracePt t="44719" x="1528763" y="4589463"/>
          <p14:tracePt t="44731" x="1520825" y="4589463"/>
          <p14:tracePt t="44841" x="1528763" y="4589463"/>
          <p14:tracePt t="44854" x="1538288" y="4589463"/>
          <p14:tracePt t="44860" x="1546225" y="4589463"/>
          <p14:tracePt t="44867" x="1554163" y="4589463"/>
          <p14:tracePt t="44879" x="1563688" y="4589463"/>
          <p14:tracePt t="44895" x="1571625" y="4589463"/>
          <p14:tracePt t="44899" x="1589088" y="4589463"/>
          <p14:tracePt t="44906" x="1597025" y="4589463"/>
          <p14:tracePt t="44912" x="1606550" y="4589463"/>
          <p14:tracePt t="44918" x="1614488" y="4589463"/>
          <p14:tracePt t="44925" x="1631950" y="4589463"/>
          <p14:tracePt t="44931" x="1657350" y="4589463"/>
          <p14:tracePt t="44938" x="1673225" y="4589463"/>
          <p14:tracePt t="44944" x="1682750" y="4589463"/>
          <p14:tracePt t="44950" x="1708150" y="4589463"/>
          <p14:tracePt t="44957" x="1733550" y="4589463"/>
          <p14:tracePt t="44964" x="1749425" y="4589463"/>
          <p14:tracePt t="44970" x="1784350" y="4589463"/>
          <p14:tracePt t="44976" x="1809750" y="4589463"/>
          <p14:tracePt t="44983" x="1835150" y="4589463"/>
          <p14:tracePt t="44989" x="1860550" y="4589463"/>
          <p14:tracePt t="44996" x="1885950" y="4589463"/>
          <p14:tracePt t="45002" x="1903413" y="4589463"/>
          <p14:tracePt t="45009" x="1928813" y="4597400"/>
          <p14:tracePt t="45015" x="1946275" y="4597400"/>
          <p14:tracePt t="45022" x="1962150" y="4597400"/>
          <p14:tracePt t="45029" x="1979613" y="4597400"/>
          <p14:tracePt t="45035" x="2005013" y="4597400"/>
          <p14:tracePt t="45041" x="2012950" y="4597400"/>
          <p14:tracePt t="45047" x="2030413" y="4597400"/>
          <p14:tracePt t="45054" x="2055813" y="4597400"/>
          <p14:tracePt t="45066" x="2073275" y="4597400"/>
          <p14:tracePt t="45073" x="2081213" y="4597400"/>
          <p14:tracePt t="45080" x="2090738" y="4597400"/>
          <p14:tracePt t="45086" x="2106613" y="4597400"/>
          <p14:tracePt t="45106" x="2116138" y="4597400"/>
          <p14:tracePt t="45112" x="2124075" y="4597400"/>
          <p14:tracePt t="45131" x="2132013" y="4597400"/>
          <p14:tracePt t="45228" x="2124075" y="4597400"/>
          <p14:tracePt t="45247" x="2116138" y="4597400"/>
          <p14:tracePt t="45273" x="2106613" y="4597400"/>
          <p14:tracePt t="45279" x="2098675" y="4597400"/>
          <p14:tracePt t="45305" x="2090738" y="4597400"/>
          <p14:tracePt t="45318" x="2081213" y="4597400"/>
          <p14:tracePt t="45331" x="2073275" y="4597400"/>
          <p14:tracePt t="45506" x="2073275" y="4605338"/>
          <p14:tracePt t="45511" x="2081213" y="4614863"/>
          <p14:tracePt t="45518" x="2081213" y="4622800"/>
          <p14:tracePt t="45524" x="2090738" y="4622800"/>
          <p14:tracePt t="45531" x="2090738" y="4640263"/>
          <p14:tracePt t="45537" x="2090738" y="4648200"/>
          <p14:tracePt t="45550" x="2098675" y="4665663"/>
          <p14:tracePt t="45556" x="2098675" y="4673600"/>
          <p14:tracePt t="45563" x="2106613" y="4683125"/>
          <p14:tracePt t="45569" x="2106613" y="4699000"/>
          <p14:tracePt t="45576" x="2116138" y="4708525"/>
          <p14:tracePt t="45583" x="2116138" y="4741863"/>
          <p14:tracePt t="45588" x="2124075" y="4767263"/>
          <p14:tracePt t="45595" x="2132013" y="4792663"/>
          <p14:tracePt t="45602" x="2132013" y="4818063"/>
          <p14:tracePt t="45608" x="2141538" y="4835525"/>
          <p14:tracePt t="45615" x="2149475" y="4868863"/>
          <p14:tracePt t="45621" x="2149475" y="4903788"/>
          <p14:tracePt t="45628" x="2157413" y="4937125"/>
          <p14:tracePt t="45634" x="2166938" y="4946650"/>
          <p14:tracePt t="45641" x="2174875" y="4972050"/>
          <p14:tracePt t="45647" x="2182813" y="4997450"/>
          <p14:tracePt t="45653" x="2200275" y="5022850"/>
          <p14:tracePt t="45661" x="2208213" y="5064125"/>
          <p14:tracePt t="45665" x="2217738" y="5073650"/>
          <p14:tracePt t="45673" x="2225675" y="5099050"/>
          <p14:tracePt t="45679" x="2235200" y="5132388"/>
          <p14:tracePt t="45685" x="2243138" y="5157788"/>
          <p14:tracePt t="45692" x="2243138" y="5175250"/>
          <p14:tracePt t="45698" x="2251075" y="5208588"/>
          <p14:tracePt t="45705" x="2268538" y="5235575"/>
          <p14:tracePt t="45711" x="2276475" y="5268913"/>
          <p14:tracePt t="45717" x="2286000" y="5294313"/>
          <p14:tracePt t="45725" x="2293938" y="5311775"/>
          <p14:tracePt t="45730" x="2301875" y="5345113"/>
          <p14:tracePt t="45737" x="2319338" y="5380038"/>
          <p14:tracePt t="45744" x="2327275" y="5405438"/>
          <p14:tracePt t="45750" x="2344738" y="5430838"/>
          <p14:tracePt t="45756" x="2344738" y="5456238"/>
          <p14:tracePt t="45763" x="2370138" y="5481638"/>
          <p14:tracePt t="45770" x="2379663" y="5489575"/>
          <p14:tracePt t="45776" x="2379663" y="5514975"/>
          <p14:tracePt t="45782" x="2395538" y="5532438"/>
          <p14:tracePt t="45788" x="2395538" y="5540375"/>
          <p14:tracePt t="45795" x="2413000" y="5549900"/>
          <p14:tracePt t="45802" x="2420938" y="5565775"/>
          <p14:tracePt t="45808" x="2420938" y="5583238"/>
          <p14:tracePt t="45814" x="2430463" y="5583238"/>
          <p14:tracePt t="45821" x="2430463" y="5591175"/>
          <p14:tracePt t="45828" x="2438400" y="5600700"/>
          <p14:tracePt t="45834" x="2438400" y="5608638"/>
          <p14:tracePt t="45840" x="2446338" y="5616575"/>
          <p14:tracePt t="45846" x="2446338" y="5626100"/>
          <p14:tracePt t="45866" x="2446338" y="5634038"/>
          <p14:tracePt t="45872" x="2446338" y="5651500"/>
          <p14:tracePt t="45879" x="2455863" y="5651500"/>
          <p14:tracePt t="45995" x="2455863" y="5641975"/>
          <p14:tracePt t="46021" x="2455863" y="5634038"/>
          <p14:tracePt t="46066" x="2455863" y="5626100"/>
          <p14:tracePt t="46079" x="2446338" y="5626100"/>
          <p14:tracePt t="46092" x="2446338" y="5616575"/>
          <p14:tracePt t="46105" x="2438400" y="5616575"/>
          <p14:tracePt t="46117" x="2438400" y="5608638"/>
          <p14:tracePt t="46136" x="2430463" y="5608638"/>
          <p14:tracePt t="46149" x="2420938" y="5608638"/>
          <p14:tracePt t="46169" x="2420938" y="5600700"/>
          <p14:tracePt t="46194" x="2420938" y="5591175"/>
          <p14:tracePt t="46433" x="2327275" y="5565775"/>
          <p14:tracePt t="46440" x="2116138" y="5481638"/>
          <p14:tracePt t="46446" x="1997075" y="5438775"/>
          <p14:tracePt t="46452" x="1878013" y="5405438"/>
          <p14:tracePt t="46460" x="1801813" y="5353050"/>
          <p14:tracePt t="46465" x="1716088" y="5337175"/>
          <p14:tracePt t="46472" x="1639888" y="5302250"/>
          <p14:tracePt t="46479" x="1589088" y="5286375"/>
          <p14:tracePt t="46484" x="1546225" y="5276850"/>
          <p14:tracePt t="46491" x="1477963" y="5251450"/>
          <p14:tracePt t="46497" x="1452563" y="5243513"/>
          <p14:tracePt t="46507" x="1427163" y="5235575"/>
          <p14:tracePt t="46510" x="1409700" y="5235575"/>
          <p14:tracePt t="46524" x="1401763" y="5235575"/>
          <p14:tracePt t="46530" x="1393825" y="5235575"/>
          <p14:tracePt t="46536" x="1384300" y="5235575"/>
          <p14:tracePt t="46545" x="1368425" y="5235575"/>
          <p14:tracePt t="46548" x="1358900" y="5235575"/>
          <p14:tracePt t="46562" x="1350963" y="5235575"/>
          <p14:tracePt t="46568" x="1333500" y="5235575"/>
          <p14:tracePt t="46581" x="1325563" y="5235575"/>
          <p14:tracePt t="46588" x="1317625" y="5235575"/>
          <p14:tracePt t="46595" x="1308100" y="5235575"/>
          <p14:tracePt t="46601" x="1300163" y="5235575"/>
          <p14:tracePt t="46607" x="1282700" y="5235575"/>
          <p14:tracePt t="46613" x="1282700" y="5226050"/>
          <p14:tracePt t="46620" x="1265238" y="5226050"/>
          <p14:tracePt t="46627" x="1257300" y="5226050"/>
          <p14:tracePt t="46633" x="1231900" y="5226050"/>
          <p14:tracePt t="46639" x="1223963" y="5218113"/>
          <p14:tracePt t="46646" x="1214438" y="5218113"/>
          <p14:tracePt t="46652" x="1206500" y="5218113"/>
          <p14:tracePt t="46660" x="1198563" y="5218113"/>
          <p14:tracePt t="46678" x="1189038" y="5218113"/>
          <p14:tracePt t="46710" x="1181100" y="5218113"/>
          <p14:tracePt t="46807" x="1173163" y="5218113"/>
          <p14:tracePt t="46870" x="1181100" y="5218113"/>
          <p14:tracePt t="64821" x="1173163" y="5157788"/>
          <p14:tracePt t="64826" x="1147763" y="5038725"/>
          <p14:tracePt t="64834" x="1120775" y="4929188"/>
          <p14:tracePt t="64841" x="1104900" y="4835525"/>
          <p14:tracePt t="64847" x="1079500" y="4724400"/>
          <p14:tracePt t="64853" x="1062038" y="4648200"/>
          <p14:tracePt t="64861" x="1044575" y="4546600"/>
          <p14:tracePt t="64866" x="1036638" y="4460875"/>
          <p14:tracePt t="64872" x="1028700" y="4376738"/>
          <p14:tracePt t="64879" x="1003300" y="4275138"/>
          <p14:tracePt t="64885" x="993775" y="4197350"/>
          <p14:tracePt t="64892" x="968375" y="4138613"/>
          <p14:tracePt t="64899" x="960438" y="4079875"/>
          <p14:tracePt t="64905" x="950913" y="4037013"/>
          <p14:tracePt t="64912" x="942975" y="4002088"/>
          <p14:tracePt t="64918" x="935038" y="3943350"/>
          <p14:tracePt t="64924" x="935038" y="3908425"/>
          <p14:tracePt t="64931" x="925513" y="3857625"/>
          <p14:tracePt t="64937" x="917575" y="3781425"/>
          <p14:tracePt t="64946" x="909638" y="3738563"/>
          <p14:tracePt t="64949" x="900113" y="3705225"/>
          <p14:tracePt t="64957" x="892175" y="3671888"/>
          <p14:tracePt t="64962" x="884238" y="3636963"/>
          <p14:tracePt t="64969" x="884238" y="3603625"/>
          <p14:tracePt t="64976" x="884238" y="3594100"/>
          <p14:tracePt t="64982" x="884238" y="3578225"/>
          <p14:tracePt t="64989" x="874713" y="3560763"/>
          <p14:tracePt t="64994" x="874713" y="3552825"/>
          <p14:tracePt t="65001" x="874713" y="3543300"/>
          <p14:tracePt t="65008" x="874713" y="3527425"/>
          <p14:tracePt t="65014" x="874713" y="3517900"/>
          <p14:tracePt t="65021" x="874713" y="3502025"/>
          <p14:tracePt t="65028" x="874713" y="3475038"/>
          <p14:tracePt t="65034" x="874713" y="3459163"/>
          <p14:tracePt t="65040" x="874713" y="3433763"/>
          <p14:tracePt t="65049" x="874713" y="3424238"/>
          <p14:tracePt t="65054" x="874713" y="3398838"/>
          <p14:tracePt t="65060" x="866775" y="3365500"/>
          <p14:tracePt t="65066" x="858838" y="3330575"/>
          <p14:tracePt t="65072" x="858838" y="3305175"/>
          <p14:tracePt t="65079" x="849313" y="3271838"/>
          <p14:tracePt t="65085" x="841375" y="3238500"/>
          <p14:tracePt t="65092" x="831850" y="3203575"/>
          <p14:tracePt t="65098" x="831850" y="3170238"/>
          <p14:tracePt t="65105" x="823913" y="3152775"/>
          <p14:tracePt t="65112" x="815975" y="3127375"/>
          <p14:tracePt t="65116" x="798513" y="3101975"/>
          <p14:tracePt t="65124" x="790575" y="3076575"/>
          <p14:tracePt t="65131" x="790575" y="3067050"/>
          <p14:tracePt t="65136" x="790575" y="3051175"/>
          <p14:tracePt t="65146" x="781050" y="3041650"/>
          <p14:tracePt t="65149" x="773113" y="3041650"/>
          <p14:tracePt t="65156" x="765175" y="3025775"/>
          <p14:tracePt t="65162" x="765175" y="3016250"/>
          <p14:tracePt t="65169" x="755650" y="3016250"/>
          <p14:tracePt t="65182" x="747713" y="3016250"/>
          <p14:tracePt t="65214" x="747713" y="3025775"/>
          <p14:tracePt t="65221" x="739775" y="3041650"/>
          <p14:tracePt t="65227" x="739775" y="3051175"/>
          <p14:tracePt t="65233" x="730250" y="3059113"/>
          <p14:tracePt t="65240" x="722313" y="3076575"/>
          <p14:tracePt t="65247" x="722313" y="3101975"/>
          <p14:tracePt t="65253" x="714375" y="3127375"/>
          <p14:tracePt t="65259" x="704850" y="3135313"/>
          <p14:tracePt t="65266" x="704850" y="3160713"/>
          <p14:tracePt t="65272" x="704850" y="3195638"/>
          <p14:tracePt t="65279" x="696913" y="3228975"/>
          <p14:tracePt t="65286" x="688975" y="3254375"/>
          <p14:tracePt t="65291" x="679450" y="3289300"/>
          <p14:tracePt t="65298" x="654050" y="3365500"/>
          <p14:tracePt t="65305" x="636588" y="3441700"/>
          <p14:tracePt t="65312" x="611188" y="3502025"/>
          <p14:tracePt t="65317" x="585788" y="3603625"/>
          <p14:tracePt t="65323" x="569913" y="3679825"/>
          <p14:tracePt t="65330" x="527050" y="3781425"/>
          <p14:tracePt t="65337" x="509588" y="3867150"/>
          <p14:tracePt t="65345" x="501650" y="3968750"/>
          <p14:tracePt t="65349" x="476250" y="4087813"/>
          <p14:tracePt t="65356" x="466725" y="4156075"/>
          <p14:tracePt t="65362" x="433388" y="4249738"/>
          <p14:tracePt t="65369" x="433388" y="4308475"/>
          <p14:tracePt t="65375" x="415925" y="4376738"/>
          <p14:tracePt t="65381" x="415925" y="4478338"/>
          <p14:tracePt t="65388" x="407988" y="4564063"/>
          <p14:tracePt t="65395" x="407988" y="4665663"/>
          <p14:tracePt t="65401" x="407988" y="4733925"/>
          <p14:tracePt t="65407" x="407988" y="4792663"/>
          <p14:tracePt t="65414" x="425450" y="4878388"/>
          <p14:tracePt t="65421" x="425450" y="4919663"/>
          <p14:tracePt t="65429" x="441325" y="4987925"/>
          <p14:tracePt t="65433" x="450850" y="5073650"/>
          <p14:tracePt t="65439" x="476250" y="5132388"/>
          <p14:tracePt t="65446" x="484188" y="5208588"/>
          <p14:tracePt t="65452" x="509588" y="5294313"/>
          <p14:tracePt t="65459" x="527050" y="5353050"/>
          <p14:tracePt t="65465" x="544513" y="5413375"/>
          <p14:tracePt t="65472" x="560388" y="5472113"/>
          <p14:tracePt t="65478" x="577850" y="5524500"/>
          <p14:tracePt t="65484" x="595313" y="5575300"/>
          <p14:tracePt t="65491" x="611188" y="5634038"/>
          <p14:tracePt t="65498" x="646113" y="5694363"/>
          <p14:tracePt t="65504" x="679450" y="5761038"/>
          <p14:tracePt t="65511" x="688975" y="5821363"/>
          <p14:tracePt t="65517" x="722313" y="5872163"/>
          <p14:tracePt t="65524" x="730250" y="5915025"/>
          <p14:tracePt t="65530" x="747713" y="5948363"/>
          <p14:tracePt t="65538" x="755650" y="5999163"/>
          <p14:tracePt t="65542" x="773113" y="6016625"/>
          <p14:tracePt t="65549" x="781050" y="6042025"/>
          <p14:tracePt t="65556" x="781050" y="6067425"/>
          <p14:tracePt t="65562" x="790575" y="6084888"/>
          <p14:tracePt t="65568" x="798513" y="6092825"/>
          <p14:tracePt t="65575" x="806450" y="6102350"/>
          <p14:tracePt t="65581" x="815975" y="6102350"/>
          <p14:tracePt t="65588" x="815975" y="6110288"/>
          <p14:tracePt t="65607" x="823913" y="6110288"/>
          <p14:tracePt t="65666" x="823913" y="6102350"/>
          <p14:tracePt t="65678" x="815975" y="6092825"/>
          <p14:tracePt t="65685" x="806450" y="6084888"/>
          <p14:tracePt t="65691" x="806450" y="6076950"/>
          <p14:tracePt t="65698" x="798513" y="6067425"/>
          <p14:tracePt t="65704" x="798513" y="6059488"/>
          <p14:tracePt t="65711" x="798513" y="6049963"/>
          <p14:tracePt t="65717" x="798513" y="6042025"/>
          <p14:tracePt t="65724" x="798513" y="6034088"/>
          <p14:tracePt t="65730" x="798513" y="6024563"/>
          <p14:tracePt t="65743" x="798513" y="6008688"/>
          <p14:tracePt t="65756" x="798513" y="5999163"/>
          <p14:tracePt t="65775" x="798513" y="5991225"/>
          <p14:tracePt t="65781" x="798513" y="5983288"/>
          <p14:tracePt t="65788" x="806450" y="5983288"/>
          <p14:tracePt t="65795" x="823913" y="5983288"/>
          <p14:tracePt t="65801" x="841375" y="5973763"/>
          <p14:tracePt t="65807" x="866775" y="5965825"/>
          <p14:tracePt t="65814" x="884238" y="5957888"/>
          <p14:tracePt t="65820" x="917575" y="5948363"/>
          <p14:tracePt t="65834" x="1028700" y="5932488"/>
          <p14:tracePt t="65839" x="1069975" y="5922963"/>
          <p14:tracePt t="65847" x="1130300" y="5905500"/>
          <p14:tracePt t="65852" x="1206500" y="5897563"/>
          <p14:tracePt t="65858" x="1274763" y="5889625"/>
          <p14:tracePt t="65865" x="1350963" y="5864225"/>
          <p14:tracePt t="65872" x="1427163" y="5854700"/>
          <p14:tracePt t="65879" x="1503363" y="5838825"/>
          <p14:tracePt t="65885" x="1563688" y="5829300"/>
          <p14:tracePt t="65891" x="1647825" y="5813425"/>
          <p14:tracePt t="65898" x="1724025" y="5795963"/>
          <p14:tracePt t="65905" x="1809750" y="5788025"/>
          <p14:tracePt t="65911" x="1878013" y="5761038"/>
          <p14:tracePt t="65916" x="1954213" y="5735638"/>
          <p14:tracePt t="65923" x="2047875" y="5719763"/>
          <p14:tracePt t="65930" x="2090738" y="5710238"/>
          <p14:tracePt t="65935" x="2141538" y="5694363"/>
          <p14:tracePt t="65942" x="2182813" y="5668963"/>
          <p14:tracePt t="65949" x="2208213" y="5651500"/>
          <p14:tracePt t="65956" x="2243138" y="5626100"/>
          <p14:tracePt t="65962" x="2268538" y="5608638"/>
          <p14:tracePt t="65967" x="2301875" y="5583238"/>
          <p14:tracePt t="65975" x="2344738" y="5549900"/>
          <p14:tracePt t="65981" x="2379663" y="5507038"/>
          <p14:tracePt t="65988" x="2413000" y="5456238"/>
          <p14:tracePt t="65997" x="2438400" y="5421313"/>
          <p14:tracePt t="66000" x="2471738" y="5362575"/>
          <p14:tracePt t="66007" x="2497138" y="5311775"/>
          <p14:tracePt t="66013" x="2524125" y="5251450"/>
          <p14:tracePt t="66020" x="2540000" y="5192713"/>
          <p14:tracePt t="66026" x="2582863" y="5141913"/>
          <p14:tracePt t="66032" x="2600325" y="5064125"/>
          <p14:tracePt t="66039" x="2608263" y="5013325"/>
          <p14:tracePt t="66049" x="2633663" y="4954588"/>
          <p14:tracePt t="66053" x="2641600" y="4886325"/>
          <p14:tracePt t="66059" x="2641600" y="4827588"/>
          <p14:tracePt t="66065" x="2651125" y="4767263"/>
          <p14:tracePt t="66071" x="2651125" y="4708525"/>
          <p14:tracePt t="66078" x="2651125" y="4640263"/>
          <p14:tracePt t="66084" x="2651125" y="4579938"/>
          <p14:tracePt t="66091" x="2651125" y="4546600"/>
          <p14:tracePt t="66098" x="2659063" y="4495800"/>
          <p14:tracePt t="66104" x="2659063" y="4445000"/>
          <p14:tracePt t="66111" x="2659063" y="4402138"/>
          <p14:tracePt t="66117" x="2659063" y="4316413"/>
          <p14:tracePt t="66123" x="2659063" y="4249738"/>
          <p14:tracePt t="66129" x="2659063" y="4189413"/>
          <p14:tracePt t="66136" x="2659063" y="4121150"/>
          <p14:tracePt t="66142" x="2659063" y="4087813"/>
          <p14:tracePt t="66148" x="2659063" y="4044950"/>
          <p14:tracePt t="66155" x="2659063" y="4011613"/>
          <p14:tracePt t="66162" x="2659063" y="3976688"/>
          <p14:tracePt t="66168" x="2651125" y="3925888"/>
          <p14:tracePt t="66176" x="2641600" y="3892550"/>
          <p14:tracePt t="66181" x="2633663" y="3857625"/>
          <p14:tracePt t="66187" x="2616200" y="3832225"/>
          <p14:tracePt t="66194" x="2608263" y="3790950"/>
          <p14:tracePt t="66200" x="2590800" y="3763963"/>
          <p14:tracePt t="66207" x="2574925" y="3738563"/>
          <p14:tracePt t="66213" x="2557463" y="3722688"/>
          <p14:tracePt t="66220" x="2532063" y="3705225"/>
          <p14:tracePt t="66227" x="2514600" y="3679825"/>
          <p14:tracePt t="66233" x="2481263" y="3646488"/>
          <p14:tracePt t="66238" x="2438400" y="3603625"/>
          <p14:tracePt t="66247" x="2387600" y="3560763"/>
          <p14:tracePt t="66251" x="2336800" y="3527425"/>
          <p14:tracePt t="66258" x="2286000" y="3467100"/>
          <p14:tracePt t="66265" x="2235200" y="3441700"/>
          <p14:tracePt t="66271" x="2174875" y="3408363"/>
          <p14:tracePt t="66278" x="2116138" y="3390900"/>
          <p14:tracePt t="66284" x="2047875" y="3355975"/>
          <p14:tracePt t="66291" x="1979613" y="3340100"/>
          <p14:tracePt t="66297" x="1911350" y="3314700"/>
          <p14:tracePt t="66304" x="1852613" y="3305175"/>
          <p14:tracePt t="66311" x="1792288" y="3297238"/>
          <p14:tracePt t="66316" x="1733550" y="3289300"/>
          <p14:tracePt t="66323" x="1673225" y="3279775"/>
          <p14:tracePt t="66329" x="1622425" y="3279775"/>
          <p14:tracePt t="66335" x="1546225" y="3279775"/>
          <p14:tracePt t="66342" x="1487488" y="3279775"/>
          <p14:tracePt t="66348" x="1419225" y="3279775"/>
          <p14:tracePt t="66355" x="1333500" y="3279775"/>
          <p14:tracePt t="66362" x="1265238" y="3279775"/>
          <p14:tracePt t="66368" x="1206500" y="3279775"/>
          <p14:tracePt t="66375" x="1147763" y="3279775"/>
          <p14:tracePt t="66381" x="1104900" y="3279775"/>
          <p14:tracePt t="66387" x="1036638" y="3297238"/>
          <p14:tracePt t="66394" x="976313" y="3322638"/>
          <p14:tracePt t="66400" x="917575" y="3348038"/>
          <p14:tracePt t="66407" x="866775" y="3382963"/>
          <p14:tracePt t="66413" x="815975" y="3408363"/>
          <p14:tracePt t="66420" x="765175" y="3449638"/>
          <p14:tracePt t="66426" x="730250" y="3492500"/>
          <p14:tracePt t="66432" x="688975" y="3527425"/>
          <p14:tracePt t="66438" x="654050" y="3552825"/>
          <p14:tracePt t="66445" x="611188" y="3594100"/>
          <p14:tracePt t="66451" x="569913" y="3646488"/>
          <p14:tracePt t="66458" x="544513" y="3671888"/>
          <p14:tracePt t="66465" x="517525" y="3705225"/>
          <p14:tracePt t="66471" x="492125" y="3738563"/>
          <p14:tracePt t="66478" x="458788" y="3790950"/>
          <p14:tracePt t="66484" x="433388" y="3857625"/>
          <p14:tracePt t="66491" x="400050" y="3917950"/>
          <p14:tracePt t="66498" x="365125" y="3976688"/>
          <p14:tracePt t="66503" x="347663" y="4070350"/>
          <p14:tracePt t="66509" x="322263" y="4156075"/>
          <p14:tracePt t="66516" x="314325" y="4240213"/>
          <p14:tracePt t="66522" x="288925" y="4316413"/>
          <p14:tracePt t="66529" x="271463" y="4394200"/>
          <p14:tracePt t="66536" x="263525" y="4470400"/>
          <p14:tracePt t="66542" x="263525" y="4538663"/>
          <p14:tracePt t="66548" x="263525" y="4605338"/>
          <p14:tracePt t="66555" x="263525" y="4691063"/>
          <p14:tracePt t="66563" x="263525" y="4784725"/>
          <p14:tracePt t="66567" x="271463" y="4852988"/>
          <p14:tracePt t="66575" x="296863" y="4929188"/>
          <p14:tracePt t="66581" x="306388" y="5005388"/>
          <p14:tracePt t="66587" x="322263" y="5073650"/>
          <p14:tracePt t="66595" x="357188" y="5141913"/>
          <p14:tracePt t="66600" x="390525" y="5200650"/>
          <p14:tracePt t="66607" x="425450" y="5294313"/>
          <p14:tracePt t="66613" x="476250" y="5353050"/>
          <p14:tracePt t="66619" x="517525" y="5430838"/>
          <p14:tracePt t="66626" x="569913" y="5507038"/>
          <p14:tracePt t="66632" x="628650" y="5591175"/>
          <p14:tracePt t="66638" x="696913" y="5668963"/>
          <p14:tracePt t="66644" x="755650" y="5719763"/>
          <p14:tracePt t="66651" x="815975" y="5770563"/>
          <p14:tracePt t="66658" x="892175" y="5821363"/>
          <p14:tracePt t="66664" x="942975" y="5846763"/>
          <p14:tracePt t="66671" x="993775" y="5889625"/>
          <p14:tracePt t="66677" x="1044575" y="5915025"/>
          <p14:tracePt t="66684" x="1104900" y="5948363"/>
          <p14:tracePt t="66690" x="1181100" y="5973763"/>
          <p14:tracePt t="66697" x="1239838" y="5991225"/>
          <p14:tracePt t="66703" x="1317625" y="5999163"/>
          <p14:tracePt t="66712" x="1376363" y="6008688"/>
          <p14:tracePt t="66715" x="1452563" y="6024563"/>
          <p14:tracePt t="66722" x="1520825" y="6024563"/>
          <p14:tracePt t="66729" x="1563688" y="6024563"/>
          <p14:tracePt t="66735" x="1614488" y="6024563"/>
          <p14:tracePt t="66742" x="1639888" y="6016625"/>
          <p14:tracePt t="66748" x="1698625" y="5999163"/>
          <p14:tracePt t="66755" x="1749425" y="5983288"/>
          <p14:tracePt t="66762" x="1809750" y="5957888"/>
          <p14:tracePt t="66767" x="1903413" y="5922963"/>
          <p14:tracePt t="66774" x="1962150" y="5880100"/>
          <p14:tracePt t="66780" x="2047875" y="5829300"/>
          <p14:tracePt t="66787" x="2132013" y="5778500"/>
          <p14:tracePt t="66795" x="2217738" y="5684838"/>
          <p14:tracePt t="66799" x="2293938" y="5591175"/>
          <p14:tracePt t="66807" x="2370138" y="5497513"/>
          <p14:tracePt t="66812" x="2420938" y="5395913"/>
          <p14:tracePt t="66819" x="2481263" y="5319713"/>
          <p14:tracePt t="66826" x="2540000" y="5235575"/>
          <p14:tracePt t="66831" x="2582863" y="5175250"/>
          <p14:tracePt t="66838" x="2625725" y="5099050"/>
          <p14:tracePt t="66845" x="2668588" y="5005388"/>
          <p14:tracePt t="66851" x="2709863" y="4911725"/>
          <p14:tracePt t="66857" x="2770188" y="4810125"/>
          <p14:tracePt t="66864" x="2795588" y="4724400"/>
          <p14:tracePt t="66870" x="2828925" y="4648200"/>
          <p14:tracePt t="66878" x="2846388" y="4572000"/>
          <p14:tracePt t="66883" x="2854325" y="4513263"/>
          <p14:tracePt t="66890" x="2863850" y="4452938"/>
          <p14:tracePt t="66900" x="2863850" y="4419600"/>
          <p14:tracePt t="66903" x="2863850" y="4368800"/>
          <p14:tracePt t="66910" x="2854325" y="4333875"/>
          <p14:tracePt t="66916" x="2854325" y="4291013"/>
          <p14:tracePt t="66922" x="2838450" y="4240213"/>
          <p14:tracePt t="66929" x="2820988" y="4197350"/>
          <p14:tracePt t="66935" x="2786063" y="4146550"/>
          <p14:tracePt t="66942" x="2744788" y="4079875"/>
          <p14:tracePt t="66948" x="2719388" y="4044950"/>
          <p14:tracePt t="66955" x="2693988" y="3994150"/>
          <p14:tracePt t="66962" x="2659063" y="3960813"/>
          <p14:tracePt t="66967" x="2625725" y="3917950"/>
          <p14:tracePt t="66974" x="2600325" y="3892550"/>
          <p14:tracePt t="66980" x="2565400" y="3867150"/>
          <p14:tracePt t="66987" x="2532063" y="3832225"/>
          <p14:tracePt t="66994" x="2506663" y="3806825"/>
          <p14:tracePt t="66999" x="2471738" y="3781425"/>
          <p14:tracePt t="67006" x="2455863" y="3756025"/>
          <p14:tracePt t="67012" x="2420938" y="3730625"/>
          <p14:tracePt t="67019" x="2370138" y="3671888"/>
          <p14:tracePt t="67026" x="2327275" y="3636963"/>
          <p14:tracePt t="67032" x="2286000" y="3603625"/>
          <p14:tracePt t="67038" x="2217738" y="3560763"/>
          <p14:tracePt t="67044" x="2157413" y="3517900"/>
          <p14:tracePt t="67051" x="2106613" y="3492500"/>
          <p14:tracePt t="67057" x="2038350" y="3449638"/>
          <p14:tracePt t="67064" x="1962150" y="3416300"/>
          <p14:tracePt t="67071" x="1911350" y="3390900"/>
          <p14:tracePt t="67078" x="1868488" y="3365500"/>
          <p14:tracePt t="67083" x="1817688" y="3348038"/>
          <p14:tracePt t="67090" x="1758950" y="3330575"/>
          <p14:tracePt t="67097" x="1698625" y="3305175"/>
          <p14:tracePt t="67102" x="1631950" y="3289300"/>
          <p14:tracePt t="67109" x="1563688" y="3263900"/>
          <p14:tracePt t="67115" x="1503363" y="3246438"/>
          <p14:tracePt t="67122" x="1435100" y="3238500"/>
          <p14:tracePt t="67128" x="1376363" y="3211513"/>
          <p14:tracePt t="67135" x="1317625" y="3203575"/>
          <p14:tracePt t="67141" x="1290638" y="3203575"/>
          <p14:tracePt t="67148" x="1249363" y="3203575"/>
          <p14:tracePt t="67155" x="1189038" y="3195638"/>
          <p14:tracePt t="67162" x="1155700" y="3195638"/>
          <p14:tracePt t="67167" x="1112838" y="3195638"/>
          <p14:tracePt t="67175" x="1079500" y="3195638"/>
          <p14:tracePt t="67180" x="1028700" y="3195638"/>
          <p14:tracePt t="67187" x="1003300" y="3195638"/>
          <p14:tracePt t="67194" x="968375" y="3195638"/>
          <p14:tracePt t="67199" x="960438" y="3195638"/>
          <p14:tracePt t="67206" x="935038" y="3195638"/>
          <p14:tracePt t="67212" x="925513" y="3195638"/>
          <p14:tracePt t="67219" x="917575" y="3203575"/>
          <p14:tracePt t="67231" x="909638" y="3203575"/>
          <p14:tracePt t="67251" x="909638" y="3211513"/>
          <p14:tracePt t="67522" x="985838" y="3186113"/>
          <p14:tracePt t="67528" x="1138238" y="3109913"/>
          <p14:tracePt t="67534" x="1231900" y="3041650"/>
          <p14:tracePt t="67541" x="1308100" y="2974975"/>
          <p14:tracePt t="67548" x="1419225" y="2906713"/>
          <p14:tracePt t="67554" x="1512888" y="2830513"/>
          <p14:tracePt t="67563" x="1631950" y="2736850"/>
          <p14:tracePt t="67567" x="1733550" y="2668588"/>
          <p14:tracePt t="67573" x="1852613" y="2592388"/>
          <p14:tracePt t="67580" x="1962150" y="2516188"/>
          <p14:tracePt t="67586" x="2065338" y="2438400"/>
          <p14:tracePt t="67592" x="2141538" y="2387600"/>
          <p14:tracePt t="67599" x="2251075" y="2311400"/>
          <p14:tracePt t="67606" x="2352675" y="2243138"/>
          <p14:tracePt t="67614" x="2463800" y="2166938"/>
          <p14:tracePt t="67617" x="2565400" y="2108200"/>
          <p14:tracePt t="67624" x="2641600" y="2022475"/>
          <p14:tracePt t="67631" x="2727325" y="1971675"/>
          <p14:tracePt t="67638" x="2803525" y="1911350"/>
          <p14:tracePt t="67645" x="2871788" y="1844675"/>
          <p14:tracePt t="67651" x="2930525" y="1801813"/>
          <p14:tracePt t="67657" x="2998788" y="1758950"/>
          <p14:tracePt t="67664" x="3049588" y="1725613"/>
          <p14:tracePt t="67670" x="3100388" y="1682750"/>
          <p14:tracePt t="67677" x="3117850" y="1657350"/>
          <p14:tracePt t="67683" x="3143250" y="1649413"/>
          <p14:tracePt t="67689" x="3143250" y="1639888"/>
          <p14:tracePt t="67696" x="3168650" y="1631950"/>
          <p14:tracePt t="67702" x="3168650" y="1622425"/>
          <p14:tracePt t="67715" x="3178175" y="1614488"/>
          <p14:tracePt t="67728" x="3186113" y="1606550"/>
          <p14:tracePt t="67747" x="3186113" y="1597025"/>
          <p14:tracePt t="67762" x="3186113" y="1589088"/>
          <p14:tracePt t="67767" x="3178175" y="1589088"/>
          <p14:tracePt t="67773" x="3178175" y="1581150"/>
          <p14:tracePt t="67779" x="3168650" y="1571625"/>
          <p14:tracePt t="67786" x="3152775" y="1563688"/>
          <p14:tracePt t="67795" x="3143250" y="1563688"/>
          <p14:tracePt t="67800" x="3117850" y="1555750"/>
          <p14:tracePt t="67805" x="3100388" y="1538288"/>
          <p14:tracePt t="67812" x="3067050" y="1520825"/>
          <p14:tracePt t="67817" x="3041650" y="1495425"/>
          <p14:tracePt t="67824" x="3008313" y="1477963"/>
          <p14:tracePt t="67831" x="2965450" y="1462088"/>
          <p14:tracePt t="67837" x="2914650" y="1427163"/>
          <p14:tracePt t="67844" x="2871788" y="1401763"/>
          <p14:tracePt t="67851" x="2811463" y="1368425"/>
          <p14:tracePt t="67857" x="2752725" y="1350963"/>
          <p14:tracePt t="67864" x="2684463" y="1308100"/>
          <p14:tracePt t="67870" x="2625725" y="1282700"/>
          <p14:tracePt t="67877" x="2540000" y="1249363"/>
          <p14:tracePt t="67882" x="2471738" y="1223963"/>
          <p14:tracePt t="67897" x="2327275" y="1181100"/>
          <p14:tracePt t="67901" x="2260600" y="1155700"/>
          <p14:tracePt t="67908" x="2200275" y="1138238"/>
          <p14:tracePt t="67915" x="2124075" y="1096963"/>
          <p14:tracePt t="67921" x="2047875" y="1069975"/>
          <p14:tracePt t="67928" x="1979613" y="1062038"/>
          <p14:tracePt t="67935" x="1885950" y="1036638"/>
          <p14:tracePt t="67941" x="1817688" y="1028700"/>
          <p14:tracePt t="67947" x="1758950" y="1019175"/>
          <p14:tracePt t="67954" x="1698625" y="1011238"/>
          <p14:tracePt t="67961" x="1647825" y="1003300"/>
          <p14:tracePt t="67966" x="1614488" y="993775"/>
          <p14:tracePt t="67973" x="1579563" y="977900"/>
          <p14:tracePt t="67979" x="1538288" y="968375"/>
          <p14:tracePt t="67986" x="1503363" y="935038"/>
          <p14:tracePt t="67992" x="1470025" y="925513"/>
          <p14:tracePt t="67999" x="1435100" y="917575"/>
          <p14:tracePt t="68005" x="1401763" y="909638"/>
          <p14:tracePt t="68013" x="1358900" y="900113"/>
          <p14:tracePt t="68017" x="1317625" y="884238"/>
          <p14:tracePt t="68025" x="1290638" y="884238"/>
          <p14:tracePt t="68031" x="1265238" y="874713"/>
          <p14:tracePt t="68038" x="1231900" y="874713"/>
          <p14:tracePt t="68045" x="1206500" y="874713"/>
          <p14:tracePt t="68050" x="1189038" y="874713"/>
          <p14:tracePt t="68057" x="1155700" y="874713"/>
          <p14:tracePt t="68064" x="1138238" y="874713"/>
          <p14:tracePt t="68069" x="1120775" y="874713"/>
          <p14:tracePt t="68077" x="1104900" y="874713"/>
          <p14:tracePt t="68082" x="1087438" y="874713"/>
          <p14:tracePt t="68089" x="1069975" y="874713"/>
          <p14:tracePt t="68096" x="1054100" y="874713"/>
          <p14:tracePt t="68102" x="1044575" y="874713"/>
          <p14:tracePt t="68108" x="1028700" y="874713"/>
          <p14:tracePt t="68115" x="1019175" y="874713"/>
          <p14:tracePt t="68121" x="1003300" y="874713"/>
          <p14:tracePt t="68128" x="993775" y="874713"/>
          <p14:tracePt t="68141" x="976313" y="874713"/>
          <p14:tracePt t="68147" x="960438" y="874713"/>
          <p14:tracePt t="68154" x="950913" y="874713"/>
          <p14:tracePt t="68161" x="942975" y="866775"/>
          <p14:tracePt t="68166" x="935038" y="866775"/>
          <p14:tracePt t="68179" x="925513" y="866775"/>
          <p14:tracePt t="68186" x="917575" y="858838"/>
          <p14:tracePt t="68205" x="917575" y="849313"/>
          <p14:tracePt t="68289" x="917575" y="841375"/>
          <p14:tracePt t="68308" x="925513" y="841375"/>
          <p14:tracePt t="68334" x="935038" y="841375"/>
          <p14:tracePt t="68353" x="942975" y="841375"/>
          <p14:tracePt t="68360" x="942975" y="833438"/>
          <p14:tracePt t="68366" x="950913" y="833438"/>
          <p14:tracePt t="68399" x="968375" y="833438"/>
          <p14:tracePt t="68425" x="976313" y="833438"/>
          <p14:tracePt t="68495" x="985838" y="833438"/>
          <p14:tracePt t="68514" x="993775" y="833438"/>
          <p14:tracePt t="68546" x="1003300" y="833438"/>
          <p14:tracePt t="68553" x="1011238" y="833438"/>
          <p14:tracePt t="68560" x="1019175" y="833438"/>
          <p14:tracePt t="68578" x="1036638" y="833438"/>
          <p14:tracePt t="68586" x="1044575" y="833438"/>
          <p14:tracePt t="68591" x="1054100" y="833438"/>
          <p14:tracePt t="68599" x="1062038" y="833438"/>
          <p14:tracePt t="68605" x="1079500" y="833438"/>
          <p14:tracePt t="68613" x="1095375" y="833438"/>
          <p14:tracePt t="68617" x="1104900" y="833438"/>
          <p14:tracePt t="68624" x="1130300" y="833438"/>
          <p14:tracePt t="68631" x="1163638" y="833438"/>
          <p14:tracePt t="68636" x="1198563" y="833438"/>
          <p14:tracePt t="68645" x="1223963" y="833438"/>
          <p14:tracePt t="68650" x="1257300" y="833438"/>
          <p14:tracePt t="68657" x="1300163" y="833438"/>
          <p14:tracePt t="68663" x="1333500" y="833438"/>
          <p14:tracePt t="68669" x="1401763" y="833438"/>
          <p14:tracePt t="68677" x="1444625" y="833438"/>
          <p14:tracePt t="68682" x="1477963" y="833438"/>
          <p14:tracePt t="68688" x="1520825" y="833438"/>
          <p14:tracePt t="68695" x="1579563" y="833438"/>
          <p14:tracePt t="68701" x="1606550" y="833438"/>
          <p14:tracePt t="68708" x="1647825" y="833438"/>
          <p14:tracePt t="68714" x="1682750" y="833438"/>
          <p14:tracePt t="68721" x="1716088" y="833438"/>
          <p14:tracePt t="68728" x="1766888" y="833438"/>
          <p14:tracePt t="68733" x="1801813" y="833438"/>
          <p14:tracePt t="68739" x="1835150" y="833438"/>
          <p14:tracePt t="68753" x="1893888" y="833438"/>
          <p14:tracePt t="68759" x="1928813" y="833438"/>
          <p14:tracePt t="68766" x="1962150" y="833438"/>
          <p14:tracePt t="68772" x="1979613" y="833438"/>
          <p14:tracePt t="68778" x="2012950" y="833438"/>
          <p14:tracePt t="68786" x="2055813" y="833438"/>
          <p14:tracePt t="68791" x="2098675" y="841375"/>
          <p14:tracePt t="68798" x="2157413" y="833438"/>
          <p14:tracePt t="68805" x="2208213" y="833438"/>
          <p14:tracePt t="68813" x="2276475" y="833438"/>
          <p14:tracePt t="68817" x="2336800" y="841375"/>
          <p14:tracePt t="68824" x="2395538" y="841375"/>
          <p14:tracePt t="68831" x="2463800" y="849313"/>
          <p14:tracePt t="68837" x="2514600" y="849313"/>
          <p14:tracePt t="68844" x="2557463" y="849313"/>
          <p14:tracePt t="68849" x="2600325" y="849313"/>
          <p14:tracePt t="68856" x="2641600" y="849313"/>
          <p14:tracePt t="68864" x="2684463" y="849313"/>
          <p14:tracePt t="68869" x="2719388" y="849313"/>
          <p14:tracePt t="68875" x="2760663" y="849313"/>
          <p14:tracePt t="68882" x="2820988" y="858838"/>
          <p14:tracePt t="68897" x="2897188" y="858838"/>
          <p14:tracePt t="68901" x="2922588" y="858838"/>
          <p14:tracePt t="68908" x="2973388" y="866775"/>
          <p14:tracePt t="68914" x="2990850" y="866775"/>
          <p14:tracePt t="68921" x="3024188" y="866775"/>
          <p14:tracePt t="68927" x="3049588" y="866775"/>
          <p14:tracePt t="68933" x="3059113" y="866775"/>
          <p14:tracePt t="68939" x="3074988" y="866775"/>
          <p14:tracePt t="68947" x="3084513" y="866775"/>
          <p14:tracePt t="68952" x="3100388" y="874713"/>
          <p14:tracePt t="68959" x="3117850" y="874713"/>
          <p14:tracePt t="68972" x="3127375" y="874713"/>
          <p14:tracePt t="68979" x="3135313" y="874713"/>
          <p14:tracePt t="69056" x="3135313" y="866775"/>
          <p14:tracePt t="69068" x="3127375" y="866775"/>
          <p14:tracePt t="69082" x="3109913" y="866775"/>
          <p14:tracePt t="69088" x="3100388" y="866775"/>
          <p14:tracePt t="69094" x="3084513" y="858838"/>
          <p14:tracePt t="69101" x="3059113" y="858838"/>
          <p14:tracePt t="69107" x="3033713" y="849313"/>
          <p14:tracePt t="69114" x="3008313" y="849313"/>
          <p14:tracePt t="69121" x="2973388" y="841375"/>
          <p14:tracePt t="69128" x="2914650" y="841375"/>
          <p14:tracePt t="69133" x="2854325" y="833438"/>
          <p14:tracePt t="69139" x="2778125" y="815975"/>
          <p14:tracePt t="69148" x="2693988" y="808038"/>
          <p14:tracePt t="69152" x="2590800" y="781050"/>
          <p14:tracePt t="69159" x="2497138" y="781050"/>
          <p14:tracePt t="69165" x="2395538" y="773113"/>
          <p14:tracePt t="69172" x="2293938" y="765175"/>
          <p14:tracePt t="69178" x="2192338" y="765175"/>
          <p14:tracePt t="69185" x="2081213" y="755650"/>
          <p14:tracePt t="69191" x="1997075" y="739775"/>
          <p14:tracePt t="69198" x="1911350" y="739775"/>
          <p14:tracePt t="69204" x="1827213" y="739775"/>
          <p14:tracePt t="69213" x="1749425" y="739775"/>
          <p14:tracePt t="69217" x="1647825" y="739775"/>
          <p14:tracePt t="69223" x="1563688" y="755650"/>
          <p14:tracePt t="69230" x="1495425" y="765175"/>
          <p14:tracePt t="69237" x="1419225" y="773113"/>
          <p14:tracePt t="69242" x="1350963" y="773113"/>
          <p14:tracePt t="69248" x="1300163" y="790575"/>
          <p14:tracePt t="69256" x="1223963" y="808038"/>
          <p14:tracePt t="69264" x="1181100" y="815975"/>
          <p14:tracePt t="69268" x="1138238" y="815975"/>
          <p14:tracePt t="69275" x="1087438" y="823913"/>
          <p14:tracePt t="69281" x="1036638" y="823913"/>
          <p14:tracePt t="69288" x="985838" y="823913"/>
          <p14:tracePt t="69295" x="942975" y="823913"/>
          <p14:tracePt t="69301" x="900113" y="815975"/>
          <p14:tracePt t="69307" x="849313" y="815975"/>
          <p14:tracePt t="69314" x="806450" y="815975"/>
          <p14:tracePt t="69320" x="773113" y="808038"/>
          <p14:tracePt t="69329" x="739775" y="790575"/>
          <p14:tracePt t="69333" x="696913" y="781050"/>
          <p14:tracePt t="69340" x="671513" y="773113"/>
          <p14:tracePt t="69346" x="654050" y="773113"/>
          <p14:tracePt t="69352" x="646113" y="765175"/>
          <p14:tracePt t="69359" x="636588" y="765175"/>
          <p14:tracePt t="69365" x="628650" y="765175"/>
          <p14:tracePt t="69372" x="628650" y="755650"/>
          <p14:tracePt t="69449" x="636588" y="755650"/>
          <p14:tracePt t="69462" x="646113" y="755650"/>
          <p14:tracePt t="69468" x="661988" y="755650"/>
          <p14:tracePt t="69475" x="671513" y="755650"/>
          <p14:tracePt t="69481" x="688975" y="755650"/>
          <p14:tracePt t="69488" x="714375" y="755650"/>
          <p14:tracePt t="69497" x="722313" y="755650"/>
          <p14:tracePt t="69502" x="747713" y="755650"/>
          <p14:tracePt t="69507" x="773113" y="765175"/>
          <p14:tracePt t="69514" x="781050" y="765175"/>
          <p14:tracePt t="69520" x="815975" y="765175"/>
          <p14:tracePt t="69526" x="841375" y="773113"/>
          <p14:tracePt t="69533" x="866775" y="773113"/>
          <p14:tracePt t="69539" x="909638" y="773113"/>
          <p14:tracePt t="69545" x="942975" y="781050"/>
          <p14:tracePt t="69551" x="985838" y="781050"/>
          <p14:tracePt t="69558" x="1036638" y="781050"/>
          <p14:tracePt t="69565" x="1062038" y="781050"/>
          <p14:tracePt t="69572" x="1104900" y="781050"/>
          <p14:tracePt t="69578" x="1155700" y="781050"/>
          <p14:tracePt t="69584" x="1206500" y="781050"/>
          <p14:tracePt t="69590" x="1257300" y="781050"/>
          <p14:tracePt t="69597" x="1300163" y="781050"/>
          <p14:tracePt t="69604" x="1358900" y="781050"/>
          <p14:tracePt t="69611" x="1427163" y="781050"/>
          <p14:tracePt t="69616" x="1487488" y="781050"/>
          <p14:tracePt t="69623" x="1546225" y="781050"/>
          <p14:tracePt t="69630" x="1606550" y="781050"/>
          <p14:tracePt t="69636" x="1647825" y="765175"/>
          <p14:tracePt t="69642" x="1690688" y="765175"/>
          <p14:tracePt t="69649" x="1724025" y="765175"/>
          <p14:tracePt t="69656" x="1776413" y="765175"/>
          <p14:tracePt t="69663" x="1827213" y="765175"/>
          <p14:tracePt t="69668" x="1868488" y="755650"/>
          <p14:tracePt t="69675" x="1911350" y="755650"/>
          <p14:tracePt t="69681" x="1987550" y="755650"/>
          <p14:tracePt t="69687" x="2030413" y="747713"/>
          <p14:tracePt t="69695" x="2073275" y="747713"/>
          <p14:tracePt t="69700" x="2132013" y="739775"/>
          <p14:tracePt t="69707" x="2166938" y="739775"/>
          <p14:tracePt t="69715" x="2208213" y="739775"/>
          <p14:tracePt t="69720" x="2251075" y="739775"/>
          <p14:tracePt t="69726" x="2276475" y="739775"/>
          <p14:tracePt t="69732" x="2301875" y="739775"/>
          <p14:tracePt t="69739" x="2336800" y="739775"/>
          <p14:tracePt t="69745" x="2362200" y="739775"/>
          <p14:tracePt t="69752" x="2387600" y="739775"/>
          <p14:tracePt t="69758" x="2413000" y="739775"/>
          <p14:tracePt t="69765" x="2446338" y="739775"/>
          <p14:tracePt t="69771" x="2481263" y="739775"/>
          <p14:tracePt t="69779" x="2506663" y="739775"/>
          <p14:tracePt t="69784" x="2540000" y="739775"/>
          <p14:tracePt t="69791" x="2557463" y="739775"/>
          <p14:tracePt t="69797" x="2590800" y="730250"/>
          <p14:tracePt t="69803" x="2608263" y="730250"/>
          <p14:tracePt t="69811" x="2633663" y="730250"/>
          <p14:tracePt t="69816" x="2651125" y="730250"/>
          <p14:tracePt t="69822" x="2668588" y="730250"/>
          <p14:tracePt t="69830" x="2684463" y="730250"/>
          <p14:tracePt t="69835" x="2693988" y="730250"/>
          <p14:tracePt t="69842" x="2701925" y="730250"/>
          <p14:tracePt t="69848" x="2719388" y="730250"/>
          <p14:tracePt t="69855" x="2727325" y="730250"/>
          <p14:tracePt t="69864" x="2744788" y="730250"/>
          <p14:tracePt t="69868" x="2752725" y="730250"/>
          <p14:tracePt t="69879" x="2760663" y="730250"/>
          <p14:tracePt t="69887" x="2778125" y="730250"/>
          <p14:tracePt t="69900" x="2786063" y="730250"/>
          <p14:tracePt t="69907" x="2795588" y="730250"/>
          <p14:tracePt t="69919" x="2803525" y="730250"/>
          <p14:tracePt t="69952" x="2811463" y="730250"/>
          <p14:tracePt t="69977" x="2820988" y="730250"/>
          <p14:tracePt t="70067" x="2811463" y="730250"/>
          <p14:tracePt t="70074" x="2811463" y="739775"/>
          <p14:tracePt t="70081" x="2795588" y="739775"/>
          <p14:tracePt t="70087" x="2786063" y="739775"/>
          <p14:tracePt t="70095" x="2778125" y="747713"/>
          <p14:tracePt t="70100" x="2760663" y="747713"/>
          <p14:tracePt t="70106" x="2744788" y="755650"/>
          <p14:tracePt t="70113" x="2719388" y="765175"/>
          <p14:tracePt t="70119" x="2701925" y="765175"/>
          <p14:tracePt t="70126" x="2676525" y="781050"/>
          <p14:tracePt t="70132" x="2659063" y="781050"/>
          <p14:tracePt t="70139" x="2633663" y="790575"/>
          <p14:tracePt t="70144" x="2616200" y="790575"/>
          <p14:tracePt t="70151" x="2574925" y="790575"/>
          <p14:tracePt t="70158" x="2549525" y="798513"/>
          <p14:tracePt t="70164" x="2524125" y="798513"/>
          <p14:tracePt t="70171" x="2481263" y="798513"/>
          <p14:tracePt t="70179" x="2446338" y="808038"/>
          <p14:tracePt t="70184" x="2387600" y="815975"/>
          <p14:tracePt t="70190" x="2352675" y="815975"/>
          <p14:tracePt t="70197" x="2319338" y="823913"/>
          <p14:tracePt t="70203" x="2286000" y="833438"/>
          <p14:tracePt t="70210" x="2260600" y="841375"/>
          <p14:tracePt t="70216" x="2208213" y="849313"/>
          <p14:tracePt t="70222" x="2174875" y="858838"/>
          <p14:tracePt t="70230" x="2141538" y="866775"/>
          <p14:tracePt t="70235" x="2116138" y="874713"/>
          <p14:tracePt t="70241" x="2047875" y="892175"/>
          <p14:tracePt t="70248" x="2005013" y="909638"/>
          <p14:tracePt t="70255" x="1954213" y="942975"/>
          <p14:tracePt t="70263" x="1903413" y="968375"/>
          <p14:tracePt t="70267" x="1843088" y="1003300"/>
          <p14:tracePt t="70275" x="1792288" y="1019175"/>
          <p14:tracePt t="70280" x="1741488" y="1036638"/>
          <p14:tracePt t="70287" x="1708150" y="1062038"/>
          <p14:tracePt t="70295" x="1673225" y="1069975"/>
          <p14:tracePt t="70299" x="1647825" y="1069975"/>
          <p14:tracePt t="70307" x="1597025" y="1096963"/>
          <p14:tracePt t="70313" x="1563688" y="1104900"/>
          <p14:tracePt t="70319" x="1538288" y="1112838"/>
          <p14:tracePt t="70326" x="1495425" y="1130300"/>
          <p14:tracePt t="70332" x="1462088" y="1130300"/>
          <p14:tracePt t="70338" x="1435100" y="1147763"/>
          <p14:tracePt t="70346" x="1419225" y="1155700"/>
          <p14:tracePt t="70351" x="1393825" y="1155700"/>
          <p14:tracePt t="70357" x="1368425" y="1155700"/>
          <p14:tracePt t="70364" x="1350963" y="1155700"/>
          <p14:tracePt t="70371" x="1333500" y="1163638"/>
          <p14:tracePt t="70378" x="1317625" y="1163638"/>
          <p14:tracePt t="70384" x="1308100" y="1163638"/>
          <p14:tracePt t="70390" x="1300163" y="1163638"/>
          <p14:tracePt t="70397" x="1282700" y="1163638"/>
          <p14:tracePt t="70410" x="1274763" y="1173163"/>
          <p14:tracePt t="70416" x="1265238" y="1173163"/>
          <p14:tracePt t="70422" x="1265238" y="1181100"/>
          <p14:tracePt t="70532" x="1257300" y="1173163"/>
          <p14:tracePt t="70551" x="1257300" y="1163638"/>
          <p14:tracePt t="70564" x="1257300" y="1155700"/>
          <p14:tracePt t="70570" x="1249363" y="1147763"/>
          <p14:tracePt t="70583" x="1249363" y="1130300"/>
          <p14:tracePt t="70590" x="1249363" y="1122363"/>
          <p14:tracePt t="70596" x="1239838" y="1122363"/>
          <p14:tracePt t="70603" x="1239838" y="1112838"/>
          <p14:tracePt t="70616" x="1239838" y="1104900"/>
          <p14:tracePt t="70622" x="1239838" y="1096963"/>
          <p14:tracePt t="70634" x="1231900" y="1096963"/>
          <p14:tracePt t="70648" x="1214438" y="1087438"/>
          <p14:tracePt t="70655" x="1214438" y="1079500"/>
          <p14:tracePt t="70661" x="1198563" y="1069975"/>
          <p14:tracePt t="70667" x="1181100" y="1069975"/>
          <p14:tracePt t="70674" x="1181100" y="1062038"/>
          <p14:tracePt t="70680" x="1155700" y="1054100"/>
          <p14:tracePt t="70686" x="1130300" y="1036638"/>
          <p14:tracePt t="70693" x="1112838" y="1028700"/>
          <p14:tracePt t="70699" x="1095375" y="1019175"/>
          <p14:tracePt t="70706" x="1069975" y="1011238"/>
          <p14:tracePt t="70714" x="1062038" y="1003300"/>
          <p14:tracePt t="70719" x="1044575" y="1003300"/>
          <p14:tracePt t="70725" x="1036638" y="993775"/>
          <p14:tracePt t="70731" x="1028700" y="993775"/>
          <p14:tracePt t="70738" x="1028700" y="985838"/>
          <p14:tracePt t="70745" x="1019175" y="985838"/>
          <p14:tracePt t="70750" x="1011238" y="985838"/>
          <p14:tracePt t="70816" x="1028700" y="985838"/>
          <p14:tracePt t="70822" x="1028700" y="993775"/>
          <p14:tracePt t="70828" x="1036638" y="993775"/>
          <p14:tracePt t="70835" x="1054100" y="993775"/>
          <p14:tracePt t="70842" x="1062038" y="1003300"/>
          <p14:tracePt t="70848" x="1087438" y="1003300"/>
          <p14:tracePt t="70854" x="1112838" y="1003300"/>
          <p14:tracePt t="70863" x="1120775" y="1003300"/>
          <p14:tracePt t="70867" x="1147763" y="1003300"/>
          <p14:tracePt t="70875" x="1173163" y="1003300"/>
          <p14:tracePt t="70880" x="1189038" y="1003300"/>
          <p14:tracePt t="70887" x="1231900" y="1003300"/>
          <p14:tracePt t="70893" x="1274763" y="1003300"/>
          <p14:tracePt t="70899" x="1333500" y="1003300"/>
          <p14:tracePt t="70906" x="1393825" y="1003300"/>
          <p14:tracePt t="70912" x="1477963" y="1019175"/>
          <p14:tracePt t="70918" x="1538288" y="1028700"/>
          <p14:tracePt t="70925" x="1614488" y="1044575"/>
          <p14:tracePt t="70931" x="1682750" y="1044575"/>
          <p14:tracePt t="70938" x="1733550" y="1054100"/>
          <p14:tracePt t="70944" x="1776413" y="1062038"/>
          <p14:tracePt t="70951" x="1835150" y="1062038"/>
          <p14:tracePt t="70957" x="1878013" y="1069975"/>
          <p14:tracePt t="70964" x="1911350" y="1069975"/>
          <p14:tracePt t="70970" x="1954213" y="1079500"/>
          <p14:tracePt t="70977" x="2012950" y="1079500"/>
          <p14:tracePt t="70983" x="2055813" y="1087438"/>
          <p14:tracePt t="70989" x="2106613" y="1096963"/>
          <p14:tracePt t="70996" x="2141538" y="1096963"/>
          <p14:tracePt t="71002" x="2182813" y="1096963"/>
          <p14:tracePt t="71009" x="2208213" y="1104900"/>
          <p14:tracePt t="71015" x="2235200" y="1104900"/>
          <p14:tracePt t="71022" x="2260600" y="1104900"/>
          <p14:tracePt t="71028" x="2286000" y="1104900"/>
          <p14:tracePt t="71035" x="2301875" y="1104900"/>
          <p14:tracePt t="71041" x="2319338" y="1104900"/>
          <p14:tracePt t="71048" x="2336800" y="1104900"/>
          <p14:tracePt t="71054" x="2344738" y="1104900"/>
          <p14:tracePt t="71062" x="2362200" y="1104900"/>
          <p14:tracePt t="71073" x="2370138" y="1104900"/>
          <p14:tracePt t="71079" x="2379663" y="1104900"/>
          <p14:tracePt t="71099" x="2387600" y="1104900"/>
          <p14:tracePt t="71106" x="2395538" y="1104900"/>
          <p14:tracePt t="71179" x="2387600" y="1104900"/>
          <p14:tracePt t="71189" x="2379663" y="1104900"/>
          <p14:tracePt t="71195" x="2362200" y="1104900"/>
          <p14:tracePt t="71202" x="2352675" y="1112838"/>
          <p14:tracePt t="71208" x="2336800" y="1112838"/>
          <p14:tracePt t="71215" x="2311400" y="1122363"/>
          <p14:tracePt t="71222" x="2293938" y="1122363"/>
          <p14:tracePt t="71228" x="2260600" y="1130300"/>
          <p14:tracePt t="71235" x="2225675" y="1138238"/>
          <p14:tracePt t="71242" x="2174875" y="1155700"/>
          <p14:tracePt t="71247" x="2090738" y="1189038"/>
          <p14:tracePt t="71254" x="2012950" y="1206500"/>
          <p14:tracePt t="71262" x="1920875" y="1241425"/>
          <p14:tracePt t="71267" x="1843088" y="1274763"/>
          <p14:tracePt t="71273" x="1758950" y="1300163"/>
          <p14:tracePt t="71280" x="1657350" y="1343025"/>
          <p14:tracePt t="71286" x="1554163" y="1393825"/>
          <p14:tracePt t="71292" x="1452563" y="1436688"/>
          <p14:tracePt t="71299" x="1358900" y="1470025"/>
          <p14:tracePt t="71306" x="1274763" y="1504950"/>
          <p14:tracePt t="71312" x="1181100" y="1538288"/>
          <p14:tracePt t="71318" x="1120775" y="1555750"/>
          <p14:tracePt t="71325" x="1069975" y="1581150"/>
          <p14:tracePt t="71331" x="1011238" y="1597025"/>
          <p14:tracePt t="71337" x="968375" y="1606550"/>
          <p14:tracePt t="71344" x="917575" y="1622425"/>
          <p14:tracePt t="71350" x="866775" y="1649413"/>
          <p14:tracePt t="71357" x="806450" y="1657350"/>
          <p14:tracePt t="71364" x="765175" y="1665288"/>
          <p14:tracePt t="71371" x="730250" y="1682750"/>
          <p14:tracePt t="71377" x="704850" y="1690688"/>
          <p14:tracePt t="71383" x="679450" y="1700213"/>
          <p14:tracePt t="71389" x="654050" y="1716088"/>
          <p14:tracePt t="71402" x="646113" y="1716088"/>
          <p14:tracePt t="71434" x="654050" y="1716088"/>
          <p14:tracePt t="72588" x="739775" y="1725613"/>
          <p14:tracePt t="72595" x="925513" y="1766888"/>
          <p14:tracePt t="72601" x="1054100" y="1776413"/>
          <p14:tracePt t="72607" x="1181100" y="1801813"/>
          <p14:tracePt t="72614" x="1300163" y="1827213"/>
          <p14:tracePt t="72621" x="1462088" y="1852613"/>
          <p14:tracePt t="72628" x="1647825" y="1878013"/>
          <p14:tracePt t="72633" x="1801813" y="1885950"/>
          <p14:tracePt t="72640" x="1979613" y="1903413"/>
          <p14:tracePt t="72650" x="2174875" y="1946275"/>
          <p14:tracePt t="72652" x="2319338" y="1979613"/>
          <p14:tracePt t="72659" x="2497138" y="2005013"/>
          <p14:tracePt t="72666" x="2625725" y="2030413"/>
          <p14:tracePt t="72672" x="2744788" y="2047875"/>
          <p14:tracePt t="72679" x="2854325" y="2073275"/>
          <p14:tracePt t="72686" x="2947988" y="2098675"/>
          <p14:tracePt t="72691" x="3059113" y="2116138"/>
          <p14:tracePt t="72698" x="3135313" y="2149475"/>
          <p14:tracePt t="72705" x="3228975" y="2200275"/>
          <p14:tracePt t="72712" x="3330575" y="2235200"/>
          <p14:tracePt t="72717" x="3406775" y="2260600"/>
          <p14:tracePt t="72724" x="3467100" y="2293938"/>
          <p14:tracePt t="72730" x="3543300" y="2328863"/>
          <p14:tracePt t="72736" x="3602038" y="2344738"/>
          <p14:tracePt t="72743" x="3636963" y="2362200"/>
          <p14:tracePt t="72749" x="3703638" y="2405063"/>
          <p14:tracePt t="72755" x="3746500" y="2413000"/>
          <p14:tracePt t="72763" x="3814763" y="2447925"/>
          <p14:tracePt t="72768" x="3873500" y="2473325"/>
          <p14:tracePt t="72775" x="3951288" y="2498725"/>
          <p14:tracePt t="72781" x="4010025" y="2524125"/>
          <p14:tracePt t="72788" x="4070350" y="2541588"/>
          <p14:tracePt t="72795" x="4137025" y="2574925"/>
          <p14:tracePt t="72801" x="4171950" y="2600325"/>
          <p14:tracePt t="72807" x="4205288" y="2617788"/>
          <p14:tracePt t="72814" x="4230688" y="2643188"/>
          <p14:tracePt t="72820" x="4256088" y="2660650"/>
          <p14:tracePt t="72827" x="4291013" y="2686050"/>
          <p14:tracePt t="72832" x="4316413" y="2711450"/>
          <p14:tracePt t="72839" x="4341813" y="2736850"/>
          <p14:tracePt t="72847" x="4367213" y="2787650"/>
          <p14:tracePt t="72852" x="4400550" y="2820988"/>
          <p14:tracePt t="72858" x="4435475" y="2863850"/>
          <p14:tracePt t="72865" x="4486275" y="2914650"/>
          <p14:tracePt t="72871" x="4529138" y="2965450"/>
          <p14:tracePt t="72879" x="4570413" y="3000375"/>
          <p14:tracePt t="72898" x="4689475" y="3144838"/>
          <p14:tracePt t="72903" x="4724400" y="3178175"/>
          <p14:tracePt t="72912" x="4757738" y="3228975"/>
          <p14:tracePt t="72916" x="4783138" y="3263900"/>
          <p14:tracePt t="72923" x="4800600" y="3305175"/>
          <p14:tracePt t="72930" x="4833938" y="3348038"/>
          <p14:tracePt t="72936" x="4859338" y="3390900"/>
          <p14:tracePt t="72942" x="4876800" y="3433763"/>
          <p14:tracePt t="72949" x="4884738" y="3459163"/>
          <p14:tracePt t="72955" x="4902200" y="3492500"/>
          <p14:tracePt t="72961" x="4910138" y="3543300"/>
          <p14:tracePt t="72968" x="4919663" y="3560763"/>
          <p14:tracePt t="72975" x="4935538" y="3586163"/>
          <p14:tracePt t="72981" x="4945063" y="3611563"/>
          <p14:tracePt t="72988" x="4953000" y="3636963"/>
          <p14:tracePt t="72996" x="4962525" y="3654425"/>
          <p14:tracePt t="73001" x="4962525" y="3679825"/>
          <p14:tracePt t="73007" x="4962525" y="3697288"/>
          <p14:tracePt t="73013" x="4970463" y="3713163"/>
          <p14:tracePt t="73020" x="4978400" y="3738563"/>
          <p14:tracePt t="73027" x="4987925" y="3763963"/>
          <p14:tracePt t="73033" x="5003800" y="3790950"/>
          <p14:tracePt t="73039" x="5003800" y="3806825"/>
          <p14:tracePt t="73045" x="5021263" y="3832225"/>
          <p14:tracePt t="73052" x="5029200" y="3849688"/>
          <p14:tracePt t="73058" x="5038725" y="3867150"/>
          <p14:tracePt t="73065" x="5038725" y="3875088"/>
          <p14:tracePt t="73072" x="5038725" y="3883025"/>
          <p14:tracePt t="73078" x="5038725" y="3892550"/>
          <p14:tracePt t="73097" x="5038725" y="3900488"/>
          <p14:tracePt t="73129" x="5038725" y="3883025"/>
          <p14:tracePt t="73136" x="5038725" y="3875088"/>
          <p14:tracePt t="73142" x="5029200" y="3849688"/>
          <p14:tracePt t="73148" x="5029200" y="3816350"/>
          <p14:tracePt t="73497" x="5029200" y="3806825"/>
          <p14:tracePt t="73505" x="5013325" y="3798888"/>
          <p14:tracePt t="73510" x="5013325" y="3790950"/>
          <p14:tracePt t="73517" x="5003800" y="3773488"/>
          <p14:tracePt t="73530" x="4995863" y="3763963"/>
          <p14:tracePt t="73536" x="4995863" y="3756025"/>
          <p14:tracePt t="73542" x="4987925" y="3756025"/>
          <p14:tracePt t="73548" x="4987925" y="3748088"/>
          <p14:tracePt t="73555" x="4987925" y="3738563"/>
          <p14:tracePt t="73575" x="4978400" y="3730625"/>
          <p14:tracePt t="73595" x="4970463" y="3730625"/>
          <p14:tracePt t="73619" x="4970463" y="3722688"/>
          <p14:tracePt t="73839" x="4962525" y="3722688"/>
          <p14:tracePt t="73857" x="4953000" y="3722688"/>
          <p14:tracePt t="73877" x="4945063" y="3722688"/>
          <p14:tracePt t="74283" x="4953000" y="3722688"/>
          <p14:tracePt t="74367" x="4953000" y="3730625"/>
          <p14:tracePt t="74438" x="4953000" y="3738563"/>
          <p14:tracePt t="74502" x="4962525" y="3738563"/>
          <p14:tracePt t="74547" x="4962525" y="3748088"/>
          <p14:tracePt t="74580" x="4970463" y="3748088"/>
          <p14:tracePt t="74606" x="4978400" y="3748088"/>
          <p14:tracePt t="74626" x="4978400" y="3756025"/>
          <p14:tracePt t="74650" x="4987925" y="3756025"/>
          <p14:tracePt t="74656" x="4987925" y="3763963"/>
          <p14:tracePt t="74677" x="4995863" y="3763963"/>
          <p14:tracePt t="74702" x="5003800" y="3763963"/>
          <p14:tracePt t="74747" x="5003800" y="3773488"/>
          <p14:tracePt t="74806" x="5003800" y="3781425"/>
          <p14:tracePt t="74818" x="5013325" y="3781425"/>
          <p14:tracePt t="75116" x="5021263" y="3781425"/>
          <p14:tracePt t="75179" x="5029200" y="3781425"/>
          <p14:tracePt t="75192" x="5029200" y="3773488"/>
          <p14:tracePt t="75212" x="5038725" y="3773488"/>
          <p14:tracePt t="75302" x="5038725" y="3763963"/>
          <p14:tracePt t="75308" x="5046663" y="3763963"/>
          <p14:tracePt t="75366" x="5046663" y="3756025"/>
          <p14:tracePt t="76152" x="5046663" y="3748088"/>
          <p14:tracePt t="76211" x="5046663" y="3738563"/>
          <p14:tracePt t="76391" x="5046663" y="3730625"/>
          <p14:tracePt t="76816" x="5106988" y="3687763"/>
          <p14:tracePt t="76822" x="5224463" y="3619500"/>
          <p14:tracePt t="76829" x="5335588" y="3560763"/>
          <p14:tracePt t="76835" x="5394325" y="3509963"/>
          <p14:tracePt t="76842" x="5462588" y="3475038"/>
          <p14:tracePt t="76848" x="5522913" y="3433763"/>
          <p14:tracePt t="76856" x="5573713" y="3390900"/>
          <p14:tracePt t="76861" x="5624513" y="3365500"/>
          <p14:tracePt t="76867" x="5657850" y="3348038"/>
          <p14:tracePt t="76881" x="5708650" y="3314700"/>
          <p14:tracePt t="76886" x="5743575" y="3297238"/>
          <p14:tracePt t="76894" x="5776913" y="3279775"/>
          <p14:tracePt t="76900" x="5827713" y="3263900"/>
          <p14:tracePt t="76906" x="5870575" y="3228975"/>
          <p14:tracePt t="76915" x="5921375" y="3211513"/>
          <p14:tracePt t="76919" x="5981700" y="3178175"/>
          <p14:tracePt t="76926" x="6032500" y="3152775"/>
          <p14:tracePt t="76932" x="6100763" y="3119438"/>
          <p14:tracePt t="76939" x="6159500" y="3076575"/>
          <p14:tracePt t="76945" x="6219825" y="3059113"/>
          <p14:tracePt t="76951" x="6311900" y="3025775"/>
          <p14:tracePt t="76957" x="6372225" y="2990850"/>
          <p14:tracePt t="76964" x="6423025" y="2974975"/>
          <p14:tracePt t="76971" x="6483350" y="2932113"/>
          <p14:tracePt t="76978" x="6534150" y="2897188"/>
          <p14:tracePt t="76984" x="6575425" y="2871788"/>
          <p14:tracePt t="76990" x="6610350" y="2846388"/>
          <p14:tracePt t="76996" x="6643688" y="2813050"/>
          <p14:tracePt t="77002" x="6686550" y="2778125"/>
          <p14:tracePt t="77009" x="6711950" y="2744788"/>
          <p14:tracePt t="77016" x="6729413" y="2719388"/>
          <p14:tracePt t="77022" x="6745288" y="2701925"/>
          <p14:tracePt t="77028" x="6754813" y="2686050"/>
          <p14:tracePt t="77035" x="6762750" y="2676525"/>
          <p14:tracePt t="77042" x="6770688" y="2660650"/>
          <p14:tracePt t="77048" x="6770688" y="2651125"/>
          <p14:tracePt t="77055" x="6770688" y="2643188"/>
          <p14:tracePt t="77063" x="6780213" y="2643188"/>
          <p14:tracePt t="77067" x="6780213" y="2633663"/>
          <p14:tracePt t="77081" x="6780213" y="2625725"/>
          <p14:tracePt t="77112" x="6780213" y="2617788"/>
          <p14:tracePt t="77138" x="6780213" y="2608263"/>
          <p14:tracePt t="77145" x="6770688" y="2608263"/>
          <p14:tracePt t="77151" x="6770688" y="2600325"/>
          <p14:tracePt t="77170" x="6762750" y="2592388"/>
          <p14:tracePt t="77178" x="6754813" y="2592388"/>
          <p14:tracePt t="77184" x="6754813" y="2582863"/>
          <p14:tracePt t="77190" x="6745288" y="2574925"/>
          <p14:tracePt t="77203" x="6729413" y="2574925"/>
          <p14:tracePt t="77209" x="6729413" y="2566988"/>
          <p14:tracePt t="77216" x="6711950" y="2557463"/>
          <p14:tracePt t="77222" x="6694488" y="2549525"/>
          <p14:tracePt t="77228" x="6678613" y="2541588"/>
          <p14:tracePt t="77235" x="6653213" y="2524125"/>
          <p14:tracePt t="77242" x="6635750" y="2524125"/>
          <p14:tracePt t="77248" x="6610350" y="2506663"/>
          <p14:tracePt t="77255" x="6575425" y="2498725"/>
          <p14:tracePt t="77261" x="6559550" y="2481263"/>
          <p14:tracePt t="77267" x="6508750" y="2463800"/>
          <p14:tracePt t="77274" x="6473825" y="2447925"/>
          <p14:tracePt t="77280" x="6456363" y="2438400"/>
          <p14:tracePt t="77286" x="6405563" y="2430463"/>
          <p14:tracePt t="77293" x="6389688" y="2422525"/>
          <p14:tracePt t="77299" x="6346825" y="2413000"/>
          <p14:tracePt t="77306" x="6311900" y="2405063"/>
          <p14:tracePt t="77312" x="6278563" y="2397125"/>
          <p14:tracePt t="77318" x="6245225" y="2397125"/>
          <p14:tracePt t="77325" x="6210300" y="2387600"/>
          <p14:tracePt t="77331" x="6176963" y="2387600"/>
          <p14:tracePt t="77338" x="6151563" y="2379663"/>
          <p14:tracePt t="77345" x="6126163" y="2379663"/>
          <p14:tracePt t="77351" x="6091238" y="2379663"/>
          <p14:tracePt t="77357" x="6075363" y="2379663"/>
          <p14:tracePt t="77364" x="6032500" y="2379663"/>
          <p14:tracePt t="77371" x="6007100" y="2379663"/>
          <p14:tracePt t="77377" x="5972175" y="2379663"/>
          <p14:tracePt t="77383" x="5946775" y="2379663"/>
          <p14:tracePt t="77390" x="5921375" y="2387600"/>
          <p14:tracePt t="77396" x="5888038" y="2397125"/>
          <p14:tracePt t="77402" x="5853113" y="2405063"/>
          <p14:tracePt t="77409" x="5819775" y="2405063"/>
          <p14:tracePt t="77415" x="5794375" y="2422525"/>
          <p14:tracePt t="77422" x="5761038" y="2430463"/>
          <p14:tracePt t="77429" x="5751513" y="2438400"/>
          <p14:tracePt t="77435" x="5726113" y="2447925"/>
          <p14:tracePt t="77441" x="5700713" y="2473325"/>
          <p14:tracePt t="77448" x="5683250" y="2489200"/>
          <p14:tracePt t="77454" x="5667375" y="2506663"/>
          <p14:tracePt t="77463" x="5649913" y="2524125"/>
          <p14:tracePt t="77466" x="5632450" y="2532063"/>
          <p14:tracePt t="77474" x="5616575" y="2557463"/>
          <p14:tracePt t="77480" x="5607050" y="2582863"/>
          <p14:tracePt t="77487" x="5591175" y="2608263"/>
          <p14:tracePt t="77493" x="5573713" y="2651125"/>
          <p14:tracePt t="77499" x="5565775" y="2668588"/>
          <p14:tracePt t="77506" x="5548313" y="2693988"/>
          <p14:tracePt t="77512" x="5548313" y="2711450"/>
          <p14:tracePt t="77518" x="5548313" y="2727325"/>
          <p14:tracePt t="77525" x="5538788" y="2744788"/>
          <p14:tracePt t="77532" x="5538788" y="2752725"/>
          <p14:tracePt t="77538" x="5530850" y="2778125"/>
          <p14:tracePt t="77545" x="5530850" y="2795588"/>
          <p14:tracePt t="77551" x="5522913" y="2813050"/>
          <p14:tracePt t="77557" x="5513388" y="2838450"/>
          <p14:tracePt t="77564" x="5513388" y="2855913"/>
          <p14:tracePt t="77570" x="5505450" y="2871788"/>
          <p14:tracePt t="77577" x="5505450" y="2897188"/>
          <p14:tracePt t="77583" x="5497513" y="2914650"/>
          <p14:tracePt t="77590" x="5497513" y="2949575"/>
          <p14:tracePt t="77597" x="5487988" y="2965450"/>
          <p14:tracePt t="77602" x="5487988" y="2990850"/>
          <p14:tracePt t="77609" x="5487988" y="3008313"/>
          <p14:tracePt t="77615" x="5487988" y="3025775"/>
          <p14:tracePt t="77622" x="5487988" y="3041650"/>
          <p14:tracePt t="77629" x="5487988" y="3076575"/>
          <p14:tracePt t="77635" x="5487988" y="3094038"/>
          <p14:tracePt t="77641" x="5497513" y="3119438"/>
          <p14:tracePt t="77648" x="5505450" y="3135313"/>
          <p14:tracePt t="77656" x="5505450" y="3152775"/>
          <p14:tracePt t="77662" x="5513388" y="3178175"/>
          <p14:tracePt t="77666" x="5522913" y="3195638"/>
          <p14:tracePt t="77674" x="5538788" y="3228975"/>
          <p14:tracePt t="77680" x="5548313" y="3246438"/>
          <p14:tracePt t="77687" x="5565775" y="3263900"/>
          <p14:tracePt t="77692" x="5581650" y="3289300"/>
          <p14:tracePt t="77699" x="5599113" y="3314700"/>
          <p14:tracePt t="77706" x="5616575" y="3330575"/>
          <p14:tracePt t="77712" x="5641975" y="3348038"/>
          <p14:tracePt t="77719" x="5657850" y="3355975"/>
          <p14:tracePt t="77726" x="5667375" y="3373438"/>
          <p14:tracePt t="77732" x="5692775" y="3390900"/>
          <p14:tracePt t="77738" x="5726113" y="3408363"/>
          <p14:tracePt t="77748" x="5751513" y="3416300"/>
          <p14:tracePt t="77750" x="5776913" y="3424238"/>
          <p14:tracePt t="77756" x="5794375" y="3433763"/>
          <p14:tracePt t="77763" x="5827713" y="3441700"/>
          <p14:tracePt t="77770" x="5853113" y="3449638"/>
          <p14:tracePt t="77776" x="5895975" y="3459163"/>
          <p14:tracePt t="77783" x="5921375" y="3467100"/>
          <p14:tracePt t="77789" x="5956300" y="3467100"/>
          <p14:tracePt t="77797" x="5972175" y="3467100"/>
          <p14:tracePt t="77802" x="6007100" y="3467100"/>
          <p14:tracePt t="77808" x="6040438" y="3467100"/>
          <p14:tracePt t="77815" x="6049963" y="3467100"/>
          <p14:tracePt t="77821" x="6075363" y="3467100"/>
          <p14:tracePt t="77829" x="6100763" y="3467100"/>
          <p14:tracePt t="77835" x="6116638" y="3467100"/>
          <p14:tracePt t="77841" x="6142038" y="3467100"/>
          <p14:tracePt t="77848" x="6176963" y="3459163"/>
          <p14:tracePt t="77854" x="6210300" y="3449638"/>
          <p14:tracePt t="77862" x="6235700" y="3441700"/>
          <p14:tracePt t="77866" x="6261100" y="3433763"/>
          <p14:tracePt t="77873" x="6286500" y="3424238"/>
          <p14:tracePt t="77881" x="6311900" y="3416300"/>
          <p14:tracePt t="77886" x="6338888" y="3408363"/>
          <p14:tracePt t="77892" x="6364288" y="3398838"/>
          <p14:tracePt t="77899" x="6389688" y="3398838"/>
          <p14:tracePt t="77906" x="6415088" y="3373438"/>
          <p14:tracePt t="77912" x="6430963" y="3365500"/>
          <p14:tracePt t="77918" x="6465888" y="3355975"/>
          <p14:tracePt t="77925" x="6473825" y="3340100"/>
          <p14:tracePt t="77931" x="6524625" y="3314700"/>
          <p14:tracePt t="77938" x="6550025" y="3289300"/>
          <p14:tracePt t="77945" x="6575425" y="3263900"/>
          <p14:tracePt t="77950" x="6592888" y="3238500"/>
          <p14:tracePt t="77957" x="6626225" y="3203575"/>
          <p14:tracePt t="77964" x="6643688" y="3178175"/>
          <p14:tracePt t="77970" x="6669088" y="3144838"/>
          <p14:tracePt t="77977" x="6694488" y="3119438"/>
          <p14:tracePt t="77983" x="6704013" y="3101975"/>
          <p14:tracePt t="77989" x="6719888" y="3076575"/>
          <p14:tracePt t="77997" x="6729413" y="3059113"/>
          <p14:tracePt t="78002" x="6745288" y="3025775"/>
          <p14:tracePt t="78009" x="6754813" y="3000375"/>
          <p14:tracePt t="78015" x="6762750" y="2982913"/>
          <p14:tracePt t="78022" x="6780213" y="2965450"/>
          <p14:tracePt t="78029" x="6780213" y="2949575"/>
          <p14:tracePt t="78036" x="6788150" y="2932113"/>
          <p14:tracePt t="78041" x="6788150" y="2897188"/>
          <p14:tracePt t="78047" x="6788150" y="2889250"/>
          <p14:tracePt t="78054" x="6788150" y="2871788"/>
          <p14:tracePt t="78060" x="6788150" y="2863850"/>
          <p14:tracePt t="78073" x="6788150" y="2855913"/>
          <p14:tracePt t="78080" x="6788150" y="2846388"/>
          <p14:tracePt t="78086" x="6788150" y="2838450"/>
          <p14:tracePt t="78099" x="6788150" y="2830513"/>
          <p14:tracePt t="78106" x="6788150" y="2813050"/>
          <p14:tracePt t="78118" x="6780213" y="2795588"/>
          <p14:tracePt t="78125" x="6770688" y="2787650"/>
          <p14:tracePt t="78131" x="6770688" y="2770188"/>
          <p14:tracePt t="78138" x="6762750" y="2762250"/>
          <p14:tracePt t="78145" x="6754813" y="2752725"/>
          <p14:tracePt t="78150" x="6745288" y="2744788"/>
          <p14:tracePt t="78156" x="6737350" y="2727325"/>
          <p14:tracePt t="78163" x="6719888" y="2719388"/>
          <p14:tracePt t="78170" x="6711950" y="2701925"/>
          <p14:tracePt t="78177" x="6686550" y="2686050"/>
          <p14:tracePt t="78182" x="6669088" y="2668588"/>
          <p14:tracePt t="78189" x="6653213" y="2660650"/>
          <p14:tracePt t="78196" x="6618288" y="2643188"/>
          <p14:tracePt t="78202" x="6600825" y="2625725"/>
          <p14:tracePt t="78208" x="6567488" y="2608263"/>
          <p14:tracePt t="78215" x="6516688" y="2582863"/>
          <p14:tracePt t="78221" x="6499225" y="2566988"/>
          <p14:tracePt t="78228" x="6465888" y="2549525"/>
          <p14:tracePt t="78234" x="6430963" y="2541588"/>
          <p14:tracePt t="78241" x="6397625" y="2541588"/>
          <p14:tracePt t="78248" x="6338888" y="2516188"/>
          <p14:tracePt t="78255" x="6311900" y="2506663"/>
          <p14:tracePt t="78260" x="6278563" y="2498725"/>
          <p14:tracePt t="78266" x="6245225" y="2489200"/>
          <p14:tracePt t="78273" x="6219825" y="2481263"/>
          <p14:tracePt t="78281" x="6202363" y="2473325"/>
          <p14:tracePt t="78285" x="6167438" y="2463800"/>
          <p14:tracePt t="78292" x="6142038" y="2463800"/>
          <p14:tracePt t="78299" x="6108700" y="2447925"/>
          <p14:tracePt t="78305" x="6091238" y="2447925"/>
          <p14:tracePt t="78314" x="6057900" y="2447925"/>
          <p14:tracePt t="78318" x="6024563" y="2447925"/>
          <p14:tracePt t="78325" x="5989638" y="2447925"/>
          <p14:tracePt t="78331" x="5972175" y="2447925"/>
          <p14:tracePt t="78337" x="5946775" y="2447925"/>
          <p14:tracePt t="78345" x="5921375" y="2447925"/>
          <p14:tracePt t="78350" x="5905500" y="2447925"/>
          <p14:tracePt t="78357" x="5888038" y="2447925"/>
          <p14:tracePt t="78362" x="5862638" y="2447925"/>
          <p14:tracePt t="78376" x="5845175" y="2447925"/>
          <p14:tracePt t="78382" x="5827713" y="2455863"/>
          <p14:tracePt t="78389" x="5819775" y="2455863"/>
          <p14:tracePt t="78396" x="5802313" y="2463800"/>
          <p14:tracePt t="78402" x="5786438" y="2463800"/>
          <p14:tracePt t="78408" x="5776913" y="2473325"/>
          <p14:tracePt t="78415" x="5768975" y="2481263"/>
          <p14:tracePt t="78421" x="5761038" y="2481263"/>
          <p14:tracePt t="78429" x="5751513" y="2481263"/>
          <p14:tracePt t="78434" x="5726113" y="2489200"/>
          <p14:tracePt t="78447" x="5718175" y="2498725"/>
          <p14:tracePt t="78453" x="5708650" y="2506663"/>
          <p14:tracePt t="78466" x="5700713" y="2506663"/>
          <p14:tracePt t="78473" x="5692775" y="2516188"/>
          <p14:tracePt t="78481" x="5683250" y="2524125"/>
          <p14:tracePt t="78492" x="5683250" y="2541588"/>
          <p14:tracePt t="78499" x="5675313" y="2549525"/>
          <p14:tracePt t="78505" x="5667375" y="2557463"/>
          <p14:tracePt t="78512" x="5657850" y="2574925"/>
          <p14:tracePt t="78518" x="5649913" y="2600325"/>
          <p14:tracePt t="78531" x="5649913" y="2617788"/>
          <p14:tracePt t="78537" x="5641975" y="2633663"/>
          <p14:tracePt t="78545" x="5641975" y="2651125"/>
          <p14:tracePt t="78550" x="5632450" y="2668588"/>
          <p14:tracePt t="78556" x="5624513" y="2693988"/>
          <p14:tracePt t="78564" x="5616575" y="2711450"/>
          <p14:tracePt t="78569" x="5599113" y="2719388"/>
          <p14:tracePt t="78575" x="5591175" y="2752725"/>
          <p14:tracePt t="78582" x="5591175" y="2770188"/>
          <p14:tracePt t="78589" x="5581650" y="2787650"/>
          <p14:tracePt t="78595" x="5573713" y="2805113"/>
          <p14:tracePt t="78602" x="5565775" y="2813050"/>
          <p14:tracePt t="78608" x="5565775" y="2830513"/>
          <p14:tracePt t="78615" x="5556250" y="2830513"/>
          <p14:tracePt t="78621" x="5556250" y="2846388"/>
          <p14:tracePt t="78628" x="5548313" y="2871788"/>
          <p14:tracePt t="78634" x="5538788" y="2889250"/>
          <p14:tracePt t="78641" x="5538788" y="2906713"/>
          <p14:tracePt t="78647" x="5538788" y="2922588"/>
          <p14:tracePt t="78653" x="5530850" y="2932113"/>
          <p14:tracePt t="78660" x="5522913" y="2949575"/>
          <p14:tracePt t="78666" x="5522913" y="2965450"/>
          <p14:tracePt t="78673" x="5522913" y="2982913"/>
          <p14:tracePt t="78680" x="5522913" y="3000375"/>
          <p14:tracePt t="78685" x="5522913" y="3025775"/>
          <p14:tracePt t="78699" x="5522913" y="3041650"/>
          <p14:tracePt t="78706" x="5522913" y="3051175"/>
          <p14:tracePt t="78713" x="5522913" y="3067050"/>
          <p14:tracePt t="78718" x="5522913" y="3084513"/>
          <p14:tracePt t="78724" x="5522913" y="3094038"/>
          <p14:tracePt t="78731" x="5522913" y="3109913"/>
          <p14:tracePt t="78737" x="5522913" y="3119438"/>
          <p14:tracePt t="78745" x="5530850" y="3135313"/>
          <p14:tracePt t="78750" x="5538788" y="3160713"/>
          <p14:tracePt t="78756" x="5538788" y="3170238"/>
          <p14:tracePt t="78764" x="5548313" y="3178175"/>
          <p14:tracePt t="78769" x="5556250" y="3186113"/>
          <p14:tracePt t="78777" x="5556250" y="3195638"/>
          <p14:tracePt t="78782" x="5565775" y="3203575"/>
          <p14:tracePt t="78788" x="5573713" y="3211513"/>
          <p14:tracePt t="78795" x="5591175" y="3228975"/>
          <p14:tracePt t="78802" x="5599113" y="3228975"/>
          <p14:tracePt t="78808" x="5624513" y="3246438"/>
          <p14:tracePt t="78814" x="5641975" y="3254375"/>
          <p14:tracePt t="78821" x="5657850" y="3263900"/>
          <p14:tracePt t="78829" x="5675313" y="3271838"/>
          <p14:tracePt t="78835" x="5692775" y="3279775"/>
          <p14:tracePt t="78840" x="5718175" y="3305175"/>
          <p14:tracePt t="78847" x="5743575" y="3314700"/>
          <p14:tracePt t="78853" x="5776913" y="3322638"/>
          <p14:tracePt t="78859" x="5786438" y="3322638"/>
          <p14:tracePt t="78866" x="5811838" y="3322638"/>
          <p14:tracePt t="78872" x="5837238" y="3330575"/>
          <p14:tracePt t="78879" x="5862638" y="3330575"/>
          <p14:tracePt t="78885" x="5888038" y="3340100"/>
          <p14:tracePt t="78892" x="5930900" y="3340100"/>
          <p14:tracePt t="78899" x="5956300" y="3340100"/>
          <p14:tracePt t="78905" x="5981700" y="3340100"/>
          <p14:tracePt t="78912" x="5997575" y="3348038"/>
          <p14:tracePt t="78918" x="6024563" y="3348038"/>
          <p14:tracePt t="78924" x="6057900" y="3348038"/>
          <p14:tracePt t="78930" x="6083300" y="3348038"/>
          <p14:tracePt t="78937" x="6108700" y="3348038"/>
          <p14:tracePt t="78943" x="6134100" y="3340100"/>
          <p14:tracePt t="78950" x="6167438" y="3330575"/>
          <p14:tracePt t="78958" x="6194425" y="3330575"/>
          <p14:tracePt t="78963" x="6227763" y="3314700"/>
          <p14:tracePt t="78970" x="6261100" y="3305175"/>
          <p14:tracePt t="78975" x="6296025" y="3297238"/>
          <p14:tracePt t="78982" x="6321425" y="3289300"/>
          <p14:tracePt t="78988" x="6354763" y="3271838"/>
          <p14:tracePt t="78996" x="6397625" y="3263900"/>
          <p14:tracePt t="79001" x="6430963" y="3254375"/>
          <p14:tracePt t="79008" x="6465888" y="3228975"/>
          <p14:tracePt t="79014" x="6491288" y="3221038"/>
          <p14:tracePt t="79021" x="6542088" y="3186113"/>
          <p14:tracePt t="79027" x="6575425" y="3170238"/>
          <p14:tracePt t="79034" x="6600825" y="3152775"/>
          <p14:tracePt t="79040" x="6635750" y="3127375"/>
          <p14:tracePt t="79048" x="6661150" y="3101975"/>
          <p14:tracePt t="79052" x="6678613" y="3084513"/>
          <p14:tracePt t="79059" x="6704013" y="3059113"/>
          <p14:tracePt t="79066" x="6745288" y="3025775"/>
          <p14:tracePt t="79072" x="6754813" y="3016250"/>
          <p14:tracePt t="79079" x="6770688" y="3000375"/>
          <p14:tracePt t="79085" x="6780213" y="2982913"/>
          <p14:tracePt t="79092" x="6797675" y="2965450"/>
          <p14:tracePt t="79098" x="6797675" y="2949575"/>
          <p14:tracePt t="79105" x="6805613" y="2940050"/>
          <p14:tracePt t="79113" x="6805613" y="2922588"/>
          <p14:tracePt t="79125" x="6805613" y="2914650"/>
          <p14:tracePt t="79130" x="6805613" y="2906713"/>
          <p14:tracePt t="79162" x="6805613" y="2897188"/>
          <p14:tracePt t="79169" x="6805613" y="2889250"/>
          <p14:tracePt t="79175" x="6797675" y="2889250"/>
          <p14:tracePt t="79182" x="6797675" y="2881313"/>
          <p14:tracePt t="79188" x="6788150" y="2871788"/>
          <p14:tracePt t="79197" x="6780213" y="2863850"/>
          <p14:tracePt t="79201" x="6770688" y="2863850"/>
          <p14:tracePt t="79208" x="6762750" y="2838450"/>
          <p14:tracePt t="79214" x="6745288" y="2820988"/>
          <p14:tracePt t="79221" x="6719888" y="2795588"/>
          <p14:tracePt t="79229" x="6704013" y="2778125"/>
          <p14:tracePt t="79234" x="6669088" y="2736850"/>
          <p14:tracePt t="79240" x="6635750" y="2693988"/>
          <p14:tracePt t="79247" x="6592888" y="2643188"/>
          <p14:tracePt t="79252" x="6542088" y="2600325"/>
          <p14:tracePt t="79259" x="6508750" y="2566988"/>
          <p14:tracePt t="79265" x="6465888" y="2532063"/>
          <p14:tracePt t="79272" x="6430963" y="2506663"/>
          <p14:tracePt t="79279" x="6397625" y="2463800"/>
          <p14:tracePt t="79285" x="6346825" y="2438400"/>
          <p14:tracePt t="79291" x="6296025" y="2405063"/>
          <p14:tracePt t="79298" x="6245225" y="2387600"/>
          <p14:tracePt t="79304" x="6210300" y="2371725"/>
          <p14:tracePt t="79312" x="6176963" y="2362200"/>
          <p14:tracePt t="79317" x="6142038" y="2344738"/>
          <p14:tracePt t="79324" x="6108700" y="2336800"/>
          <p14:tracePt t="79330" x="6083300" y="2328863"/>
          <p14:tracePt t="79336" x="6057900" y="2319338"/>
          <p14:tracePt t="79343" x="6007100" y="2311400"/>
          <p14:tracePt t="79349" x="5972175" y="2311400"/>
          <p14:tracePt t="79356" x="5956300" y="2303463"/>
          <p14:tracePt t="79363" x="5930900" y="2303463"/>
          <p14:tracePt t="79369" x="5905500" y="2303463"/>
          <p14:tracePt t="79375" x="5888038" y="2303463"/>
          <p14:tracePt t="79382" x="5853113" y="2303463"/>
          <p14:tracePt t="79388" x="5837238" y="2303463"/>
          <p14:tracePt t="79396" x="5827713" y="2303463"/>
          <p14:tracePt t="79401" x="5811838" y="2303463"/>
          <p14:tracePt t="79408" x="5794375" y="2311400"/>
          <p14:tracePt t="79421" x="5786438" y="2311400"/>
          <p14:tracePt t="79427" x="5776913" y="2311400"/>
          <p14:tracePt t="79439" x="5776913" y="2319338"/>
          <p14:tracePt t="79452" x="5776913" y="2328863"/>
          <p14:tracePt t="79459" x="5776913" y="2336800"/>
          <p14:tracePt t="79466" x="5768975" y="2336800"/>
          <p14:tracePt t="79471" x="5761038" y="2344738"/>
          <p14:tracePt t="79481" x="5761038" y="2354263"/>
          <p14:tracePt t="79486" x="5761038" y="2362200"/>
          <p14:tracePt t="79492" x="5751513" y="2379663"/>
          <p14:tracePt t="79498" x="5743575" y="2397125"/>
          <p14:tracePt t="79504" x="5743575" y="2405063"/>
          <p14:tracePt t="79511" x="5735638" y="2438400"/>
          <p14:tracePt t="79516" x="5735638" y="2455863"/>
          <p14:tracePt t="79524" x="5735638" y="2473325"/>
          <p14:tracePt t="79530" x="5718175" y="2506663"/>
          <p14:tracePt t="79537" x="5708650" y="2532063"/>
          <p14:tracePt t="79543" x="5700713" y="2566988"/>
          <p14:tracePt t="79549" x="5700713" y="2600325"/>
          <p14:tracePt t="79556" x="5692775" y="2608263"/>
          <p14:tracePt t="79563" x="5683250" y="2633663"/>
          <p14:tracePt t="79569" x="5675313" y="2651125"/>
          <p14:tracePt t="79575" x="5667375" y="2676525"/>
          <p14:tracePt t="79581" x="5667375" y="2686050"/>
          <p14:tracePt t="79588" x="5657850" y="2693988"/>
          <p14:tracePt t="79596" x="5657850" y="2701925"/>
          <p14:tracePt t="79601" x="5657850" y="2711450"/>
          <p14:tracePt t="79608" x="5657850" y="2736850"/>
          <p14:tracePt t="79614" x="5649913" y="2736850"/>
          <p14:tracePt t="79620" x="5649913" y="2744788"/>
          <p14:tracePt t="79627" x="5641975" y="2762250"/>
          <p14:tracePt t="79640" x="5641975" y="2770188"/>
          <p14:tracePt t="79646" x="5641975" y="2778125"/>
          <p14:tracePt t="79672" x="5641975" y="2787650"/>
          <p14:tracePt t="79711" x="5641975" y="2795588"/>
          <p14:tracePt t="79736" x="5641975" y="2805113"/>
          <p14:tracePt t="79852" x="5649913" y="2805113"/>
          <p14:tracePt t="79930" x="5657850" y="2805113"/>
          <p14:tracePt t="79968" x="5667375" y="2805113"/>
          <p14:tracePt t="80001" x="5675313" y="2805113"/>
          <p14:tracePt t="80110" x="5683250" y="2805113"/>
          <p14:tracePt t="80181" x="5683250" y="2813050"/>
          <p14:tracePt t="80245" x="5683250" y="2820988"/>
          <p14:tracePt t="80251" x="5692775" y="2820988"/>
          <p14:tracePt t="80278" x="5692775" y="2830513"/>
          <p14:tracePt t="80284" x="5708650" y="2846388"/>
          <p14:tracePt t="80291" x="5718175" y="2855913"/>
          <p14:tracePt t="80297" x="5726113" y="2871788"/>
          <p14:tracePt t="80304" x="5735638" y="2889250"/>
          <p14:tracePt t="80310" x="5751513" y="2906713"/>
          <p14:tracePt t="80316" x="5776913" y="2932113"/>
          <p14:tracePt t="80323" x="5819775" y="2982913"/>
          <p14:tracePt t="80330" x="5845175" y="3025775"/>
          <p14:tracePt t="80336" x="5895975" y="3059113"/>
          <p14:tracePt t="80342" x="5938838" y="3094038"/>
          <p14:tracePt t="80349" x="5972175" y="3135313"/>
          <p14:tracePt t="80355" x="6015038" y="3160713"/>
          <p14:tracePt t="80362" x="6049963" y="3178175"/>
          <p14:tracePt t="80367" x="6083300" y="3221038"/>
          <p14:tracePt t="80375" x="6116638" y="3238500"/>
          <p14:tracePt t="80381" x="6142038" y="3254375"/>
          <p14:tracePt t="80387" x="6167438" y="3271838"/>
          <p14:tracePt t="80395" x="6184900" y="3271838"/>
          <p14:tracePt t="80400" x="6202363" y="3279775"/>
          <p14:tracePt t="80407" x="6235700" y="3279775"/>
          <p14:tracePt t="80414" x="6253163" y="3279775"/>
          <p14:tracePt t="80419" x="6278563" y="3289300"/>
          <p14:tracePt t="80426" x="6286500" y="3289300"/>
          <p14:tracePt t="80432" x="6296025" y="3289300"/>
          <p14:tracePt t="80438" x="6303963" y="3289300"/>
          <p14:tracePt t="80445" x="6321425" y="3289300"/>
          <p14:tracePt t="80452" x="6338888" y="3289300"/>
          <p14:tracePt t="80458" x="6354763" y="3289300"/>
          <p14:tracePt t="80465" x="6389688" y="3279775"/>
          <p14:tracePt t="80471" x="6415088" y="3271838"/>
          <p14:tracePt t="80479" x="6448425" y="3271838"/>
          <p14:tracePt t="80483" x="6465888" y="3263900"/>
          <p14:tracePt t="80491" x="6491288" y="3254375"/>
          <p14:tracePt t="80499" x="6516688" y="3254375"/>
          <p14:tracePt t="80503" x="6550025" y="3238500"/>
          <p14:tracePt t="80509" x="6575425" y="3228975"/>
          <p14:tracePt t="80516" x="6592888" y="3221038"/>
          <p14:tracePt t="80522" x="6600825" y="3195638"/>
          <p14:tracePt t="80529" x="6626225" y="3186113"/>
          <p14:tracePt t="80535" x="6643688" y="3178175"/>
          <p14:tracePt t="80542" x="6653213" y="3170238"/>
          <p14:tracePt t="80549" x="6669088" y="3152775"/>
          <p14:tracePt t="80555" x="6678613" y="3135313"/>
          <p14:tracePt t="80563" x="6704013" y="3119438"/>
          <p14:tracePt t="80567" x="6711950" y="3109913"/>
          <p14:tracePt t="80574" x="6729413" y="3084513"/>
          <p14:tracePt t="80580" x="6729413" y="3067050"/>
          <p14:tracePt t="80587" x="6745288" y="3033713"/>
          <p14:tracePt t="80594" x="6754813" y="3025775"/>
          <p14:tracePt t="80600" x="6762750" y="3000375"/>
          <p14:tracePt t="80606" x="6770688" y="2974975"/>
          <p14:tracePt t="80613" x="6780213" y="2957513"/>
          <p14:tracePt t="80619" x="6788150" y="2940050"/>
          <p14:tracePt t="80626" x="6797675" y="2922588"/>
          <p14:tracePt t="80632" x="6805613" y="2889250"/>
          <p14:tracePt t="80639" x="6805613" y="2863850"/>
          <p14:tracePt t="80645" x="6813550" y="2846388"/>
          <p14:tracePt t="80652" x="6813550" y="2830513"/>
          <p14:tracePt t="80658" x="6813550" y="2813050"/>
          <p14:tracePt t="80665" x="6823075" y="2805113"/>
          <p14:tracePt t="80671" x="6823075" y="2787650"/>
          <p14:tracePt t="80678" x="6823075" y="2752725"/>
          <p14:tracePt t="80684" x="6823075" y="2744788"/>
          <p14:tracePt t="80691" x="6823075" y="2727325"/>
          <p14:tracePt t="80697" x="6813550" y="2701925"/>
          <p14:tracePt t="80704" x="6813550" y="2676525"/>
          <p14:tracePt t="80710" x="6805613" y="2651125"/>
          <p14:tracePt t="80716" x="6797675" y="2625725"/>
          <p14:tracePt t="80722" x="6788150" y="2592388"/>
          <p14:tracePt t="80729" x="6770688" y="2557463"/>
          <p14:tracePt t="80735" x="6754813" y="2524125"/>
          <p14:tracePt t="80742" x="6745288" y="2489200"/>
          <p14:tracePt t="80748" x="6719888" y="2463800"/>
          <p14:tracePt t="80756" x="6704013" y="2430463"/>
          <p14:tracePt t="80762" x="6653213" y="2405063"/>
          <p14:tracePt t="80767" x="6626225" y="2379663"/>
          <p14:tracePt t="80774" x="6592888" y="2354263"/>
          <p14:tracePt t="80780" x="6559550" y="2328863"/>
          <p14:tracePt t="80787" x="6508750" y="2303463"/>
          <p14:tracePt t="80794" x="6456363" y="2268538"/>
          <p14:tracePt t="80800" x="6405563" y="2243138"/>
          <p14:tracePt t="80806" x="6346825" y="2227263"/>
          <p14:tracePt t="80813" x="6286500" y="2209800"/>
          <p14:tracePt t="80819" x="6253163" y="2192338"/>
          <p14:tracePt t="80826" x="6219825" y="2184400"/>
          <p14:tracePt t="80832" x="6176963" y="2174875"/>
          <p14:tracePt t="80838" x="6142038" y="2166938"/>
          <p14:tracePt t="80846" x="6108700" y="2166938"/>
          <p14:tracePt t="80851" x="6075363" y="2159000"/>
          <p14:tracePt t="80858" x="6049963" y="2159000"/>
          <p14:tracePt t="80865" x="6032500" y="2159000"/>
          <p14:tracePt t="80871" x="6015038" y="2159000"/>
          <p14:tracePt t="80877" x="5997575" y="2159000"/>
          <p14:tracePt t="80884" x="5981700" y="2159000"/>
          <p14:tracePt t="80897" x="5930900" y="2159000"/>
          <p14:tracePt t="80903" x="5913438" y="2159000"/>
          <p14:tracePt t="80910" x="5888038" y="2166938"/>
          <p14:tracePt t="80916" x="5870575" y="2174875"/>
          <p14:tracePt t="80922" x="5862638" y="2184400"/>
          <p14:tracePt t="80930" x="5845175" y="2192338"/>
          <p14:tracePt t="80935" x="5827713" y="2200275"/>
          <p14:tracePt t="80942" x="5802313" y="2209800"/>
          <p14:tracePt t="80948" x="5794375" y="2217738"/>
          <p14:tracePt t="80955" x="5786438" y="2227263"/>
          <p14:tracePt t="80964" x="5768975" y="2243138"/>
          <p14:tracePt t="80967" x="5768975" y="2260600"/>
          <p14:tracePt t="80974" x="5761038" y="2278063"/>
          <p14:tracePt t="80980" x="5751513" y="2293938"/>
          <p14:tracePt t="80987" x="5743575" y="2311400"/>
          <p14:tracePt t="80994" x="5735638" y="2328863"/>
          <p14:tracePt t="81000" x="5726113" y="2344738"/>
          <p14:tracePt t="81006" x="5718175" y="2371725"/>
          <p14:tracePt t="81014" x="5708650" y="2387600"/>
          <p14:tracePt t="81018" x="5700713" y="2413000"/>
          <p14:tracePt t="81025" x="5700713" y="2430463"/>
          <p14:tracePt t="81032" x="5692775" y="2447925"/>
          <p14:tracePt t="81038" x="5692775" y="2463800"/>
          <p14:tracePt t="81045" x="5683250" y="2489200"/>
          <p14:tracePt t="81051" x="5667375" y="2516188"/>
          <p14:tracePt t="81057" x="5667375" y="2541588"/>
          <p14:tracePt t="81065" x="5657850" y="2566988"/>
          <p14:tracePt t="81070" x="5657850" y="2592388"/>
          <p14:tracePt t="81077" x="5649913" y="2617788"/>
          <p14:tracePt t="81084" x="5641975" y="2633663"/>
          <p14:tracePt t="81090" x="5632450" y="2651125"/>
          <p14:tracePt t="81097" x="5624513" y="2676525"/>
          <p14:tracePt t="81103" x="5616575" y="2711450"/>
          <p14:tracePt t="81109" x="5607050" y="2727325"/>
          <p14:tracePt t="81116" x="5607050" y="2752725"/>
          <p14:tracePt t="81122" x="5607050" y="2778125"/>
          <p14:tracePt t="81129" x="5599113" y="2795588"/>
          <p14:tracePt t="81135" x="5591175" y="2813050"/>
          <p14:tracePt t="81142" x="5591175" y="2846388"/>
          <p14:tracePt t="81148" x="5581650" y="2863850"/>
          <p14:tracePt t="81155" x="5581650" y="2881313"/>
          <p14:tracePt t="81162" x="5581650" y="2889250"/>
          <p14:tracePt t="81167" x="5581650" y="2906713"/>
          <p14:tracePt t="81174" x="5581650" y="2922588"/>
          <p14:tracePt t="81180" x="5581650" y="2940050"/>
          <p14:tracePt t="81186" x="5581650" y="2949575"/>
          <p14:tracePt t="81193" x="5581650" y="2965450"/>
          <p14:tracePt t="81200" x="5581650" y="2982913"/>
          <p14:tracePt t="81206" x="5581650" y="2990850"/>
          <p14:tracePt t="81214" x="5581650" y="3008313"/>
          <p14:tracePt t="81219" x="5581650" y="3025775"/>
          <p14:tracePt t="81225" x="5581650" y="3041650"/>
          <p14:tracePt t="81232" x="5591175" y="3059113"/>
          <p14:tracePt t="81238" x="5599113" y="3084513"/>
          <p14:tracePt t="81246" x="5599113" y="3094038"/>
          <p14:tracePt t="81251" x="5616575" y="3109913"/>
          <p14:tracePt t="81257" x="5624513" y="3135313"/>
          <p14:tracePt t="81264" x="5641975" y="3152775"/>
          <p14:tracePt t="81271" x="5657850" y="3160713"/>
          <p14:tracePt t="81277" x="5683250" y="3178175"/>
          <p14:tracePt t="81283" x="5700713" y="3203575"/>
          <p14:tracePt t="81290" x="5726113" y="3221038"/>
          <p14:tracePt t="81296" x="5751513" y="3238500"/>
          <p14:tracePt t="81303" x="5768975" y="3254375"/>
          <p14:tracePt t="81309" x="5794375" y="3254375"/>
          <p14:tracePt t="81315" x="5811838" y="3271838"/>
          <p14:tracePt t="81322" x="5845175" y="3279775"/>
          <p14:tracePt t="81329" x="5862638" y="3289300"/>
          <p14:tracePt t="81335" x="5888038" y="3297238"/>
          <p14:tracePt t="81341" x="5905500" y="3305175"/>
          <p14:tracePt t="81348" x="5930900" y="3314700"/>
          <p14:tracePt t="81354" x="5956300" y="3322638"/>
          <p14:tracePt t="81362" x="5989638" y="3322638"/>
          <p14:tracePt t="81367" x="5997575" y="3330575"/>
          <p14:tracePt t="81373" x="6024563" y="3330575"/>
          <p14:tracePt t="81380" x="6040438" y="3330575"/>
          <p14:tracePt t="81386" x="6057900" y="3330575"/>
          <p14:tracePt t="81393" x="6075363" y="3330575"/>
          <p14:tracePt t="81399" x="6083300" y="3330575"/>
          <p14:tracePt t="81406" x="6108700" y="3330575"/>
          <p14:tracePt t="81413" x="6134100" y="3330575"/>
          <p14:tracePt t="81418" x="6142038" y="3330575"/>
          <p14:tracePt t="81425" x="6159500" y="3330575"/>
          <p14:tracePt t="81431" x="6176963" y="3322638"/>
          <p14:tracePt t="81438" x="6194425" y="3322638"/>
          <p14:tracePt t="81446" x="6210300" y="3305175"/>
          <p14:tracePt t="81451" x="6235700" y="3297238"/>
          <p14:tracePt t="81457" x="6261100" y="3289300"/>
          <p14:tracePt t="81465" x="6303963" y="3279775"/>
          <p14:tracePt t="81470" x="6329363" y="3263900"/>
          <p14:tracePt t="81476" x="6364288" y="3246438"/>
          <p14:tracePt t="81484" x="6397625" y="3238500"/>
          <p14:tracePt t="81490" x="6415088" y="3228975"/>
          <p14:tracePt t="81497" x="6465888" y="3221038"/>
          <p14:tracePt t="81502" x="6483350" y="3203575"/>
          <p14:tracePt t="81509" x="6508750" y="3186113"/>
          <p14:tracePt t="81515" x="6534150" y="3170238"/>
          <p14:tracePt t="81522" x="6559550" y="3152775"/>
          <p14:tracePt t="81529" x="6575425" y="3135313"/>
          <p14:tracePt t="81536" x="6600825" y="3101975"/>
          <p14:tracePt t="81541" x="6618288" y="3094038"/>
          <p14:tracePt t="81548" x="6635750" y="3076575"/>
          <p14:tracePt t="81555" x="6653213" y="3051175"/>
          <p14:tracePt t="81561" x="6669088" y="3033713"/>
          <p14:tracePt t="81567" x="6686550" y="3008313"/>
          <p14:tracePt t="81573" x="6704013" y="2982913"/>
          <p14:tracePt t="81581" x="6711950" y="2949575"/>
          <p14:tracePt t="81586" x="6711950" y="2940050"/>
          <p14:tracePt t="81593" x="6729413" y="2914650"/>
          <p14:tracePt t="81599" x="6729413" y="2897188"/>
          <p14:tracePt t="81605" x="6737350" y="2881313"/>
          <p14:tracePt t="81613" x="6745288" y="2863850"/>
          <p14:tracePt t="81618" x="6745288" y="2846388"/>
          <p14:tracePt t="81625" x="6745288" y="2838450"/>
          <p14:tracePt t="81631" x="6754813" y="2830513"/>
          <p14:tracePt t="81638" x="6754813" y="2813050"/>
          <p14:tracePt t="81651" x="6754813" y="2805113"/>
          <p14:tracePt t="81658" x="6754813" y="2795588"/>
          <p14:tracePt t="81664" x="6754813" y="2787650"/>
          <p14:tracePt t="81670" x="6745288" y="2778125"/>
          <p14:tracePt t="81676" x="6737350" y="2770188"/>
          <p14:tracePt t="81682" x="6737350" y="2762250"/>
          <p14:tracePt t="81697" x="6729413" y="2752725"/>
          <p14:tracePt t="81702" x="6719888" y="2744788"/>
          <p14:tracePt t="81709" x="6711950" y="2736850"/>
          <p14:tracePt t="81716" x="6694488" y="2719388"/>
          <p14:tracePt t="81722" x="6686550" y="2701925"/>
          <p14:tracePt t="81730" x="6669088" y="2668588"/>
          <p14:tracePt t="81734" x="6643688" y="2651125"/>
          <p14:tracePt t="81741" x="6626225" y="2633663"/>
          <p14:tracePt t="81748" x="6610350" y="2625725"/>
          <p14:tracePt t="81754" x="6584950" y="2608263"/>
          <p14:tracePt t="81762" x="6550025" y="2582863"/>
          <p14:tracePt t="81766" x="6524625" y="2566988"/>
          <p14:tracePt t="81773" x="6491288" y="2549525"/>
          <p14:tracePt t="81781" x="6465888" y="2524125"/>
          <p14:tracePt t="81785" x="6415088" y="2506663"/>
          <p14:tracePt t="81792" x="6389688" y="2498725"/>
          <p14:tracePt t="81799" x="6346825" y="2481263"/>
          <p14:tracePt t="81806" x="6329363" y="2473325"/>
          <p14:tracePt t="81813" x="6296025" y="2455863"/>
          <p14:tracePt t="81818" x="6261100" y="2447925"/>
          <p14:tracePt t="81825" x="6235700" y="2438400"/>
          <p14:tracePt t="81831" x="6210300" y="2430463"/>
          <p14:tracePt t="81838" x="6176963" y="2422525"/>
          <p14:tracePt t="81845" x="6167438" y="2413000"/>
          <p14:tracePt t="81850" x="6134100" y="2413000"/>
          <p14:tracePt t="81857" x="6108700" y="2413000"/>
          <p14:tracePt t="81864" x="6091238" y="2413000"/>
          <p14:tracePt t="81870" x="6075363" y="2413000"/>
          <p14:tracePt t="81881" x="6057900" y="2413000"/>
          <p14:tracePt t="81882" x="6040438" y="2413000"/>
          <p14:tracePt t="81897" x="5997575" y="2422525"/>
          <p14:tracePt t="81902" x="5972175" y="2422525"/>
          <p14:tracePt t="81909" x="5946775" y="2430463"/>
          <p14:tracePt t="81915" x="5930900" y="2438400"/>
          <p14:tracePt t="81922" x="5905500" y="2438400"/>
          <p14:tracePt t="81928" x="5895975" y="2438400"/>
          <p14:tracePt t="81934" x="5870575" y="2447925"/>
          <p14:tracePt t="81941" x="5853113" y="2455863"/>
          <p14:tracePt t="81948" x="5845175" y="2463800"/>
          <p14:tracePt t="81954" x="5819775" y="2473325"/>
          <p14:tracePt t="81960" x="5802313" y="2481263"/>
          <p14:tracePt t="81968" x="5786438" y="2489200"/>
          <p14:tracePt t="81973" x="5776913" y="2498725"/>
          <p14:tracePt t="81981" x="5768975" y="2498725"/>
          <p14:tracePt t="81985" x="5761038" y="2516188"/>
          <p14:tracePt t="81992" x="5751513" y="2524125"/>
          <p14:tracePt t="81999" x="5743575" y="2532063"/>
          <p14:tracePt t="82005" x="5726113" y="2549525"/>
          <p14:tracePt t="82013" x="5718175" y="2566988"/>
          <p14:tracePt t="82018" x="5718175" y="2574925"/>
          <p14:tracePt t="82025" x="5708650" y="2600325"/>
          <p14:tracePt t="82031" x="5700713" y="2617788"/>
          <p14:tracePt t="82038" x="5692775" y="2633663"/>
          <p14:tracePt t="82044" x="5683250" y="2660650"/>
          <p14:tracePt t="82050" x="5675313" y="2676525"/>
          <p14:tracePt t="82057" x="5667375" y="2701925"/>
          <p14:tracePt t="82065" x="5667375" y="2727325"/>
          <p14:tracePt t="82069" x="5657850" y="2736850"/>
          <p14:tracePt t="82076" x="5657850" y="2752725"/>
          <p14:tracePt t="82082" x="5649913" y="2778125"/>
          <p14:tracePt t="82089" x="5649913" y="2795588"/>
          <p14:tracePt t="82096" x="5641975" y="2820988"/>
          <p14:tracePt t="82102" x="5641975" y="2846388"/>
          <p14:tracePt t="82108" x="5632450" y="2863850"/>
          <p14:tracePt t="82115" x="5632450" y="2881313"/>
          <p14:tracePt t="82121" x="5632450" y="2906713"/>
          <p14:tracePt t="82129" x="5632450" y="2932113"/>
          <p14:tracePt t="82134" x="5632450" y="2957513"/>
          <p14:tracePt t="82141" x="5632450" y="2982913"/>
          <p14:tracePt t="82148" x="5632450" y="3008313"/>
          <p14:tracePt t="82154" x="5632450" y="3025775"/>
          <p14:tracePt t="82160" x="5641975" y="3051175"/>
          <p14:tracePt t="82166" x="5649913" y="3076575"/>
          <p14:tracePt t="82172" x="5657850" y="3094038"/>
          <p14:tracePt t="82180" x="5667375" y="3109913"/>
          <p14:tracePt t="82186" x="5692775" y="3127375"/>
          <p14:tracePt t="82192" x="5700713" y="3152775"/>
          <p14:tracePt t="82199" x="5708650" y="3170238"/>
          <p14:tracePt t="82205" x="5726113" y="3178175"/>
          <p14:tracePt t="82212" x="5751513" y="3186113"/>
          <p14:tracePt t="82218" x="5776913" y="3203575"/>
          <p14:tracePt t="82225" x="5794375" y="3211513"/>
          <p14:tracePt t="82231" x="5819775" y="3221038"/>
          <p14:tracePt t="82237" x="5853113" y="3228975"/>
          <p14:tracePt t="82245" x="5888038" y="3238500"/>
          <p14:tracePt t="82250" x="5921375" y="3246438"/>
          <p14:tracePt t="82259" x="5964238" y="3254375"/>
          <p14:tracePt t="82265" x="6015038" y="3263900"/>
          <p14:tracePt t="82269" x="6057900" y="3263900"/>
          <p14:tracePt t="82276" x="6075363" y="3271838"/>
          <p14:tracePt t="82282" x="6108700" y="3271838"/>
          <p14:tracePt t="82289" x="6134100" y="3271838"/>
          <p14:tracePt t="82296" x="6176963" y="3271838"/>
          <p14:tracePt t="82302" x="6219825" y="3271838"/>
          <p14:tracePt t="82308" x="6253163" y="3263900"/>
          <p14:tracePt t="82315" x="6296025" y="3254375"/>
          <p14:tracePt t="82321" x="6354763" y="3254375"/>
          <p14:tracePt t="82329" x="6405563" y="3238500"/>
          <p14:tracePt t="82334" x="6448425" y="3228975"/>
          <p14:tracePt t="82341" x="6499225" y="3221038"/>
          <p14:tracePt t="82347" x="6516688" y="3211513"/>
          <p14:tracePt t="82353" x="6567488" y="3195638"/>
          <p14:tracePt t="82360" x="6584950" y="3186113"/>
          <p14:tracePt t="82367" x="6610350" y="3178175"/>
          <p14:tracePt t="82373" x="6635750" y="3160713"/>
          <p14:tracePt t="82379" x="6653213" y="3152775"/>
          <p14:tracePt t="82385" x="6669088" y="3135313"/>
          <p14:tracePt t="82392" x="6678613" y="3119438"/>
          <p14:tracePt t="82398" x="6704013" y="3109913"/>
          <p14:tracePt t="82405" x="6711950" y="3084513"/>
          <p14:tracePt t="82412" x="6729413" y="3076575"/>
          <p14:tracePt t="82418" x="6745288" y="3051175"/>
          <p14:tracePt t="82425" x="6745288" y="3033713"/>
          <p14:tracePt t="82431" x="6762750" y="3016250"/>
          <p14:tracePt t="82437" x="6770688" y="2990850"/>
          <p14:tracePt t="82443" x="6780213" y="2965450"/>
          <p14:tracePt t="82449" x="6788150" y="2949575"/>
          <p14:tracePt t="82456" x="6797675" y="2922588"/>
          <p14:tracePt t="82465" x="6797675" y="2906713"/>
          <p14:tracePt t="82469" x="6805613" y="2881313"/>
          <p14:tracePt t="82475" x="6813550" y="2871788"/>
          <p14:tracePt t="82482" x="6813550" y="2846388"/>
          <p14:tracePt t="82489" x="6823075" y="2830513"/>
          <p14:tracePt t="82497" x="6823075" y="2805113"/>
          <p14:tracePt t="82502" x="6823075" y="2787650"/>
          <p14:tracePt t="82508" x="6823075" y="2770188"/>
          <p14:tracePt t="82514" x="6823075" y="2762250"/>
          <p14:tracePt t="82521" x="6823075" y="2744788"/>
          <p14:tracePt t="82528" x="6823075" y="2736850"/>
          <p14:tracePt t="82534" x="6823075" y="2727325"/>
          <p14:tracePt t="82541" x="6823075" y="2719388"/>
          <p14:tracePt t="82546" x="6823075" y="2701925"/>
          <p14:tracePt t="82553" x="6813550" y="2701925"/>
          <p14:tracePt t="82560" x="6813550" y="2686050"/>
          <p14:tracePt t="82566" x="6813550" y="2676525"/>
          <p14:tracePt t="82572" x="6805613" y="2660650"/>
          <p14:tracePt t="82579" x="6797675" y="2643188"/>
          <p14:tracePt t="82586" x="6780213" y="2633663"/>
          <p14:tracePt t="82592" x="6770688" y="2625725"/>
          <p14:tracePt t="82598" x="6762750" y="2608263"/>
          <p14:tracePt t="82605" x="6745288" y="2592388"/>
          <p14:tracePt t="82613" x="6719888" y="2574925"/>
          <p14:tracePt t="82617" x="6694488" y="2566988"/>
          <p14:tracePt t="82625" x="6669088" y="2549525"/>
          <p14:tracePt t="82631" x="6653213" y="2532063"/>
          <p14:tracePt t="82637" x="6618288" y="2516188"/>
          <p14:tracePt t="82644" x="6592888" y="2498725"/>
          <p14:tracePt t="82650" x="6559550" y="2481263"/>
          <p14:tracePt t="82656" x="6524625" y="2463800"/>
          <p14:tracePt t="82664" x="6491288" y="2455863"/>
          <p14:tracePt t="82669" x="6465888" y="2438400"/>
          <p14:tracePt t="82675" x="6430963" y="2430463"/>
          <p14:tracePt t="82682" x="6405563" y="2422525"/>
          <p14:tracePt t="82688" x="6389688" y="2413000"/>
          <p14:tracePt t="82695" x="6338888" y="2397125"/>
          <p14:tracePt t="82701" x="6321425" y="2387600"/>
          <p14:tracePt t="82708" x="6296025" y="2387600"/>
          <p14:tracePt t="82714" x="6261100" y="2379663"/>
          <p14:tracePt t="82721" x="6253163" y="2379663"/>
          <p14:tracePt t="82728" x="6235700" y="2371725"/>
          <p14:tracePt t="82734" x="6202363" y="2371725"/>
          <p14:tracePt t="82740" x="6194425" y="2371725"/>
          <p14:tracePt t="82748" x="6167438" y="2371725"/>
          <p14:tracePt t="82753" x="6151563" y="2371725"/>
          <p14:tracePt t="82759" x="6134100" y="2371725"/>
          <p14:tracePt t="82766" x="6108700" y="2371725"/>
          <p14:tracePt t="82772" x="6083300" y="2371725"/>
          <p14:tracePt t="82779" x="6057900" y="2371725"/>
          <p14:tracePt t="82785" x="6049963" y="2379663"/>
          <p14:tracePt t="82791" x="6032500" y="2379663"/>
          <p14:tracePt t="82798" x="6024563" y="2379663"/>
          <p14:tracePt t="82805" x="6007100" y="2387600"/>
          <p14:tracePt t="82813" x="5989638" y="2387600"/>
          <p14:tracePt t="82817" x="5989638" y="2397125"/>
          <p14:tracePt t="82825" x="5981700" y="2397125"/>
          <p14:tracePt t="82831" x="5964238" y="2397125"/>
          <p14:tracePt t="82837" x="5964238" y="2405063"/>
          <p14:tracePt t="82850" x="5956300" y="2413000"/>
          <p14:tracePt t="82882" x="5946775" y="2422525"/>
          <p14:tracePt t="82898" x="5946775" y="2430463"/>
          <p14:tracePt t="82907" x="5946775" y="2438400"/>
          <p14:tracePt t="82921" x="5938838" y="2438400"/>
          <p14:tracePt t="82927" x="5938838" y="2447925"/>
          <p14:tracePt t="82934" x="5938838" y="2455863"/>
          <p14:tracePt t="82940" x="5938838" y="2463800"/>
          <p14:tracePt t="82951" x="5938838" y="2473325"/>
          <p14:tracePt t="82953" x="5930900" y="2473325"/>
          <p14:tracePt t="82959" x="5930900" y="2489200"/>
          <p14:tracePt t="82972" x="5921375" y="2506663"/>
          <p14:tracePt t="82980" x="5913438" y="2524125"/>
          <p14:tracePt t="82985" x="5913438" y="2532063"/>
          <p14:tracePt t="82992" x="5913438" y="2541588"/>
          <p14:tracePt t="82998" x="5905500" y="2549525"/>
          <p14:tracePt t="83004" x="5895975" y="2557463"/>
          <p14:tracePt t="83013" x="5895975" y="2574925"/>
          <p14:tracePt t="83017" x="5888038" y="2574925"/>
          <p14:tracePt t="83030" x="5888038" y="2582863"/>
          <p14:tracePt t="83036" x="5888038" y="2592388"/>
          <p14:tracePt t="83044" x="5888038" y="2600325"/>
          <p14:tracePt t="83049" x="5880100" y="2600325"/>
          <p14:tracePt t="83063" x="5880100" y="2617788"/>
          <p14:tracePt t="83075" x="5870575" y="2625725"/>
          <p14:tracePt t="83082" x="5870575" y="2633663"/>
          <p14:tracePt t="83087" x="5870575" y="2643188"/>
          <p14:tracePt t="83101" x="5870575" y="2651125"/>
          <p14:tracePt t="83107" x="5870575" y="2660650"/>
          <p14:tracePt t="83114" x="5870575" y="2668588"/>
          <p14:tracePt t="83121" x="5862638" y="2668588"/>
          <p14:tracePt t="83127" x="5862638" y="2676525"/>
          <p14:tracePt t="83133" x="5862638" y="2686050"/>
          <p14:tracePt t="83146" x="5862638" y="2693988"/>
          <p14:tracePt t="83153" x="5853113" y="2701925"/>
          <p14:tracePt t="83159" x="5853113" y="2711450"/>
          <p14:tracePt t="83166" x="5853113" y="2727325"/>
          <p14:tracePt t="83179" x="5853113" y="2736850"/>
          <p14:tracePt t="83610" x="5827713" y="2795588"/>
          <p14:tracePt t="83617" x="5794375" y="2871788"/>
          <p14:tracePt t="83623" x="5768975" y="2949575"/>
          <p14:tracePt t="83630" x="5726113" y="3016250"/>
          <p14:tracePt t="83637" x="5700713" y="3059113"/>
          <p14:tracePt t="83642" x="5649913" y="3109913"/>
          <p14:tracePt t="83649" x="5616575" y="3178175"/>
          <p14:tracePt t="83655" x="5591175" y="3228975"/>
          <p14:tracePt t="83663" x="5573713" y="3263900"/>
          <p14:tracePt t="83668" x="5556250" y="3297238"/>
          <p14:tracePt t="83675" x="5530850" y="3330575"/>
          <p14:tracePt t="83682" x="5522913" y="3355975"/>
          <p14:tracePt t="83687" x="5513388" y="3373438"/>
          <p14:tracePt t="83695" x="5505450" y="3382963"/>
          <p14:tracePt t="83700" x="5497513" y="3398838"/>
          <p14:tracePt t="83707" x="5472113" y="3416300"/>
          <p14:tracePt t="83715" x="5462588" y="3433763"/>
          <p14:tracePt t="83719" x="5454650" y="3449638"/>
          <p14:tracePt t="83726" x="5454650" y="3484563"/>
          <p14:tracePt t="83732" x="5429250" y="3517900"/>
          <p14:tracePt t="83739" x="5411788" y="3560763"/>
          <p14:tracePt t="83746" x="5394325" y="3603625"/>
          <p14:tracePt t="83752" x="5368925" y="3654425"/>
          <p14:tracePt t="83758" x="5343525" y="3705225"/>
          <p14:tracePt t="83765" x="5327650" y="3738563"/>
          <p14:tracePt t="83771" x="5310188" y="3773488"/>
          <p14:tracePt t="83778" x="5276850" y="3806825"/>
          <p14:tracePt t="83785" x="5249863" y="3857625"/>
          <p14:tracePt t="83791" x="5241925" y="3908425"/>
          <p14:tracePt t="83798" x="5233988" y="3925888"/>
          <p14:tracePt t="83804" x="5216525" y="3960813"/>
          <p14:tracePt t="83811" x="5191125" y="3994150"/>
          <p14:tracePt t="83816" x="5191125" y="4027488"/>
          <p14:tracePt t="83823" x="5191125" y="4044950"/>
          <p14:tracePt t="83830" x="5183188" y="4079875"/>
          <p14:tracePt t="83836" x="5165725" y="4105275"/>
          <p14:tracePt t="83842" x="5157788" y="4130675"/>
          <p14:tracePt t="83849" x="5148263" y="4156075"/>
          <p14:tracePt t="83855" x="5140325" y="4197350"/>
          <p14:tracePt t="83863" x="5122863" y="4224338"/>
          <p14:tracePt t="83868" x="5114925" y="4257675"/>
          <p14:tracePt t="83875" x="5106988" y="4291013"/>
          <p14:tracePt t="83881" x="5097463" y="4325938"/>
          <p14:tracePt t="83897" x="5089525" y="4384675"/>
          <p14:tracePt t="83900" x="5080000" y="4419600"/>
          <p14:tracePt t="83907" x="5072063" y="4452938"/>
          <p14:tracePt t="83915" x="5064125" y="4495800"/>
          <p14:tracePt t="83919" x="5064125" y="4521200"/>
          <p14:tracePt t="83928" x="5054600" y="4554538"/>
          <p14:tracePt t="83932" x="5054600" y="4572000"/>
          <p14:tracePt t="83938" x="5054600" y="4597400"/>
          <p14:tracePt t="83946" x="5054600" y="4622800"/>
          <p14:tracePt t="83952" x="5054600" y="4657725"/>
          <p14:tracePt t="83958" x="5054600" y="4665663"/>
          <p14:tracePt t="83965" x="5054600" y="4683125"/>
          <p14:tracePt t="83979" x="5054600" y="4699000"/>
          <p14:tracePt t="83991" x="5054600" y="4708525"/>
          <p14:tracePt t="84004" x="5054600" y="4716463"/>
          <p14:tracePt t="84010" x="5054600" y="4724400"/>
          <p14:tracePt t="84016" x="5064125" y="4724400"/>
          <p14:tracePt t="84023" x="5064125" y="4733925"/>
          <p14:tracePt t="84037" x="5064125" y="4741863"/>
          <p14:tracePt t="84042" x="5072063" y="4741863"/>
          <p14:tracePt t="84049" x="5072063" y="4749800"/>
          <p14:tracePt t="84056" x="5080000" y="4749800"/>
          <p14:tracePt t="84068" x="5080000" y="4759325"/>
          <p14:tracePt t="84081" x="5089525" y="4775200"/>
          <p14:tracePt t="84087" x="5097463" y="4775200"/>
          <p14:tracePt t="84095" x="5114925" y="4784725"/>
          <p14:tracePt t="84112" x="5114925" y="4792663"/>
          <p14:tracePt t="84114" x="5122863" y="4802188"/>
          <p14:tracePt t="84119" x="5132388" y="4802188"/>
          <p14:tracePt t="84125" x="5132388" y="4810125"/>
          <p14:tracePt t="84132" x="5140325" y="4818063"/>
          <p14:tracePt t="84138" x="5148263" y="4818063"/>
          <p14:tracePt t="84145" x="5148263" y="4827588"/>
          <p14:tracePt t="84151" x="5157788" y="4843463"/>
          <p14:tracePt t="84157" x="5165725" y="4843463"/>
          <p14:tracePt t="84165" x="5173663" y="4860925"/>
          <p14:tracePt t="84170" x="5183188" y="4878388"/>
          <p14:tracePt t="84177" x="5183188" y="4886325"/>
          <p14:tracePt t="84183" x="5191125" y="4911725"/>
          <p14:tracePt t="84190" x="5199063" y="4937125"/>
          <p14:tracePt t="84197" x="5208588" y="4962525"/>
          <p14:tracePt t="84203" x="5216525" y="4979988"/>
          <p14:tracePt t="84209" x="5224463" y="5005388"/>
          <p14:tracePt t="84216" x="5233988" y="5030788"/>
          <p14:tracePt t="84222" x="5249863" y="5073650"/>
          <p14:tracePt t="84228" x="5259388" y="5099050"/>
          <p14:tracePt t="84235" x="5267325" y="5141913"/>
          <p14:tracePt t="84241" x="5276850" y="5175250"/>
          <p14:tracePt t="84248" x="5284788" y="5218113"/>
          <p14:tracePt t="84254" x="5292725" y="5243513"/>
          <p14:tracePt t="84261" x="5302250" y="5268913"/>
          <p14:tracePt t="84267" x="5310188" y="5294313"/>
          <p14:tracePt t="84273" x="5318125" y="5311775"/>
          <p14:tracePt t="84281" x="5318125" y="5327650"/>
          <p14:tracePt t="84286" x="5318125" y="5337175"/>
          <p14:tracePt t="84293" x="5327650" y="5337175"/>
          <p14:tracePt t="84299" x="5327650" y="5353050"/>
          <p14:tracePt t="84306" x="5335588" y="5370513"/>
          <p14:tracePt t="84312" x="5343525" y="5380038"/>
          <p14:tracePt t="84319" x="5353050" y="5395913"/>
          <p14:tracePt t="84325" x="5353050" y="5413375"/>
          <p14:tracePt t="84332" x="5360988" y="5421313"/>
          <p14:tracePt t="84339" x="5360988" y="5438775"/>
          <p14:tracePt t="84346" x="5368925" y="5446713"/>
          <p14:tracePt t="84357" x="5378450" y="5456238"/>
          <p14:tracePt t="84365" x="5378450" y="5472113"/>
          <p14:tracePt t="84371" x="5386388" y="5472113"/>
          <p14:tracePt t="84377" x="5394325" y="5481638"/>
          <p14:tracePt t="84390" x="5403850" y="5489575"/>
          <p14:tracePt t="84400" x="5403850" y="5497513"/>
          <p14:tracePt t="84404" x="5403850" y="5507038"/>
          <p14:tracePt t="84409" x="5411788" y="5507038"/>
          <p14:tracePt t="84422" x="5411788" y="5514975"/>
          <p14:tracePt t="84512" x="5411788" y="5507038"/>
          <p14:tracePt t="84532" x="5411788" y="5497513"/>
          <p14:tracePt t="84538" x="5403850" y="5497513"/>
          <p14:tracePt t="84548" x="5403850" y="5489575"/>
          <p14:tracePt t="84558" x="5394325" y="5481638"/>
          <p14:tracePt t="84584" x="5386388" y="5472113"/>
          <p14:tracePt t="84603" x="5386388" y="5464175"/>
          <p14:tracePt t="84622" x="5378450" y="5464175"/>
          <p14:tracePt t="84628" x="5378450" y="5456238"/>
          <p14:tracePt t="84648" x="5368925" y="5456238"/>
          <p14:tracePt t="84674" x="5360988" y="5446713"/>
          <p14:tracePt t="84689" x="5353050" y="5438775"/>
          <p14:tracePt t="84719" x="5343525" y="5430838"/>
          <p14:tracePt t="84732" x="5335588" y="5430838"/>
          <p14:tracePt t="84738" x="5327650" y="5421313"/>
          <p14:tracePt t="84757" x="5318125" y="5421313"/>
          <p14:tracePt t="84771" x="5310188" y="5413375"/>
          <p14:tracePt t="84783" x="5310188" y="5405438"/>
          <p14:tracePt t="84790" x="5302250" y="5405438"/>
          <p14:tracePt t="84796" x="5302250" y="5395913"/>
          <p14:tracePt t="84802" x="5292725" y="5395913"/>
          <p14:tracePt t="84816" x="5284788" y="5395913"/>
          <p14:tracePt t="84822" x="5284788" y="5387975"/>
          <p14:tracePt t="84836" x="5267325" y="5370513"/>
          <p14:tracePt t="84848" x="5259388" y="5370513"/>
          <p14:tracePt t="84855" x="5259388" y="5362575"/>
          <p14:tracePt t="84878" x="5241925" y="5353050"/>
          <p14:tracePt t="84893" x="5224463" y="5345113"/>
          <p14:tracePt t="84899" x="5216525" y="5337175"/>
          <p14:tracePt t="84906" x="5208588" y="5327650"/>
          <p14:tracePt t="84914" x="5199063" y="5327650"/>
          <p14:tracePt t="84919" x="5183188" y="5319713"/>
          <p14:tracePt t="84926" x="5165725" y="5311775"/>
          <p14:tracePt t="84931" x="5148263" y="5302250"/>
          <p14:tracePt t="84938" x="5122863" y="5286375"/>
          <p14:tracePt t="84946" x="5114925" y="5276850"/>
          <p14:tracePt t="84951" x="5089525" y="5268913"/>
          <p14:tracePt t="84957" x="5072063" y="5268913"/>
          <p14:tracePt t="84964" x="5054600" y="5260975"/>
          <p14:tracePt t="84971" x="5046663" y="5251450"/>
          <p14:tracePt t="84978" x="5038725" y="5251450"/>
          <p14:tracePt t="84983" x="5021263" y="5251450"/>
          <p14:tracePt t="85002" x="5013325" y="5251450"/>
          <p14:tracePt t="85009" x="5003800" y="5235575"/>
          <p14:tracePt t="85022" x="4995863" y="5235575"/>
          <p14:tracePt t="85055" x="4995863" y="5243513"/>
          <p14:tracePt t="85569" x="4987925" y="5243513"/>
          <p14:tracePt t="85576" x="4953000" y="5243513"/>
          <p14:tracePt t="85583" x="4910138" y="5243513"/>
          <p14:tracePt t="85589" x="4868863" y="5243513"/>
          <p14:tracePt t="85596" x="4808538" y="5243513"/>
          <p14:tracePt t="85602" x="4765675" y="5243513"/>
          <p14:tracePt t="85609" x="4732338" y="5235575"/>
          <p14:tracePt t="85615" x="4681538" y="5218113"/>
          <p14:tracePt t="85621" x="4621213" y="5200650"/>
          <p14:tracePt t="85628" x="4579938" y="5192713"/>
          <p14:tracePt t="85634" x="4529138" y="5175250"/>
          <p14:tracePt t="85641" x="4476750" y="5157788"/>
          <p14:tracePt t="85648" x="4418013" y="5132388"/>
          <p14:tracePt t="85654" x="4375150" y="5116513"/>
          <p14:tracePt t="85660" x="4324350" y="5106988"/>
          <p14:tracePt t="85666" x="4265613" y="5099050"/>
          <p14:tracePt t="85673" x="4230688" y="5073650"/>
          <p14:tracePt t="85679" x="4197350" y="5064125"/>
          <p14:tracePt t="85686" x="4162425" y="5048250"/>
          <p14:tracePt t="85692" x="4137025" y="5038725"/>
          <p14:tracePt t="85699" x="4103688" y="5022850"/>
          <p14:tracePt t="85705" x="4086225" y="5005388"/>
          <p14:tracePt t="85713" x="4070350" y="4997450"/>
          <p14:tracePt t="85718" x="4044950" y="4979988"/>
          <p14:tracePt t="85725" x="4027488" y="4972050"/>
          <p14:tracePt t="85731" x="4010025" y="4962525"/>
          <p14:tracePt t="85737" x="4002088" y="4962525"/>
          <p14:tracePt t="85745" x="3992563" y="4954588"/>
          <p14:tracePt t="85750" x="3984625" y="4946650"/>
          <p14:tracePt t="85765" x="3984625" y="4937125"/>
          <p14:tracePt t="85776" x="3967163" y="4929188"/>
          <p14:tracePt t="85788" x="3959225" y="4919663"/>
          <p14:tracePt t="85834" x="3959225" y="4911725"/>
          <p14:tracePt t="85918" x="3959225" y="4903788"/>
          <p14:tracePt t="85937" x="3959225" y="4894263"/>
          <p14:tracePt t="85957" x="3959225" y="4886325"/>
          <p14:tracePt t="85969" x="3959225" y="4878388"/>
          <p14:tracePt t="85976" x="3959225" y="4868863"/>
          <p14:tracePt t="85995" x="3959225" y="4860925"/>
          <p14:tracePt t="86008" x="3959225" y="4852988"/>
          <p14:tracePt t="86027" x="3959225" y="4843463"/>
          <p14:tracePt t="86034" x="3967163" y="4843463"/>
          <p14:tracePt t="86041" x="3967163" y="4835525"/>
          <p14:tracePt t="86053" x="3967163" y="4827588"/>
          <p14:tracePt t="86059" x="3976688" y="4827588"/>
          <p14:tracePt t="86072" x="3984625" y="4827588"/>
          <p14:tracePt t="86079" x="3992563" y="4818063"/>
          <p14:tracePt t="86086" x="3992563" y="4802188"/>
          <p14:tracePt t="86099" x="4002088" y="4802188"/>
          <p14:tracePt t="86112" x="4010025" y="4802188"/>
          <p14:tracePt t="86118" x="4010025" y="4792663"/>
          <p14:tracePt t="86131" x="4010025" y="4784725"/>
          <p14:tracePt t="86137" x="4017963" y="4784725"/>
          <p14:tracePt t="86150" x="4027488" y="4784725"/>
          <p14:tracePt t="86156" x="4027488" y="4775200"/>
          <p14:tracePt t="86164" x="4035425" y="4775200"/>
          <p14:tracePt t="86169" x="4035425" y="4767263"/>
          <p14:tracePt t="86176" x="4035425" y="4759325"/>
          <p14:tracePt t="86188" x="4044950" y="4759325"/>
          <p14:tracePt t="86195" x="4044950" y="4749800"/>
          <p14:tracePt t="86201" x="4052888" y="4741863"/>
          <p14:tracePt t="86214" x="4052888" y="4733925"/>
          <p14:tracePt t="86221" x="4060825" y="4733925"/>
          <p14:tracePt t="86227" x="4070350" y="4724400"/>
          <p14:tracePt t="86234" x="4078288" y="4716463"/>
          <p14:tracePt t="86241" x="4078288" y="4708525"/>
          <p14:tracePt t="86248" x="4095750" y="4699000"/>
          <p14:tracePt t="86253" x="4103688" y="4691063"/>
          <p14:tracePt t="86259" x="4111625" y="4683125"/>
          <p14:tracePt t="86266" x="4121150" y="4673600"/>
          <p14:tracePt t="86272" x="4121150" y="4665663"/>
          <p14:tracePt t="86280" x="4129088" y="4665663"/>
          <p14:tracePt t="86285" x="4137025" y="4657725"/>
          <p14:tracePt t="86291" x="4146550" y="4648200"/>
          <p14:tracePt t="86298" x="4154488" y="4648200"/>
          <p14:tracePt t="86312" x="4154488" y="4640263"/>
          <p14:tracePt t="86325" x="4162425" y="4630738"/>
          <p14:tracePt t="86330" x="4171950" y="4630738"/>
          <p14:tracePt t="86337" x="4171950" y="4622800"/>
          <p14:tracePt t="86375" x="4179888" y="4622800"/>
          <p14:tracePt t="86382" x="4179888" y="4614863"/>
          <p14:tracePt t="86401" x="4179888" y="4605338"/>
          <p14:tracePt t="86414" x="4187825" y="4605338"/>
          <p14:tracePt t="86421" x="4197350" y="4589463"/>
          <p14:tracePt t="86427" x="4197350" y="4572000"/>
          <p14:tracePt t="86434" x="4214813" y="4538663"/>
          <p14:tracePt t="86440" x="4248150" y="4486275"/>
          <p14:tracePt t="86448" x="4291013" y="4452938"/>
          <p14:tracePt t="86453" x="4316413" y="4402138"/>
          <p14:tracePt t="86459" x="4359275" y="4333875"/>
          <p14:tracePt t="86466" x="4418013" y="4283075"/>
          <p14:tracePt t="86472" x="4451350" y="4249738"/>
          <p14:tracePt t="86479" x="4503738" y="4197350"/>
          <p14:tracePt t="86486" x="4562475" y="4130675"/>
          <p14:tracePt t="86491" x="4621213" y="4079875"/>
          <p14:tracePt t="86499" x="4681538" y="4011613"/>
          <p14:tracePt t="86506" x="4732338" y="3943350"/>
          <p14:tracePt t="86510" x="4783138" y="3908425"/>
          <p14:tracePt t="86517" x="4851400" y="3867150"/>
          <p14:tracePt t="86523" x="4910138" y="3832225"/>
          <p14:tracePt t="86531" x="4962525" y="3790950"/>
          <p14:tracePt t="86536" x="4995863" y="3773488"/>
          <p14:tracePt t="86543" x="5038725" y="3730625"/>
          <p14:tracePt t="86549" x="5054600" y="3722688"/>
          <p14:tracePt t="86556" x="5089525" y="3705225"/>
          <p14:tracePt t="86565" x="5114925" y="3687763"/>
          <p14:tracePt t="86568" x="5165725" y="3654425"/>
          <p14:tracePt t="86575" x="5224463" y="3636963"/>
          <p14:tracePt t="86582" x="5276850" y="3611563"/>
          <p14:tracePt t="86587" x="5327650" y="3578225"/>
          <p14:tracePt t="86595" x="5403850" y="3535363"/>
          <p14:tracePt t="86601" x="5472113" y="3509963"/>
          <p14:tracePt t="86607" x="5538788" y="3484563"/>
          <p14:tracePt t="86614" x="5616575" y="3449638"/>
          <p14:tracePt t="86620" x="5675313" y="3416300"/>
          <p14:tracePt t="86627" x="5726113" y="3398838"/>
          <p14:tracePt t="86633" x="5776913" y="3365500"/>
          <p14:tracePt t="86640" x="5853113" y="3322638"/>
          <p14:tracePt t="86646" x="5905500" y="3279775"/>
          <p14:tracePt t="86652" x="5964238" y="3238500"/>
          <p14:tracePt t="86659" x="6024563" y="3211513"/>
          <p14:tracePt t="86666" x="6075363" y="3178175"/>
          <p14:tracePt t="86672" x="6142038" y="3160713"/>
          <p14:tracePt t="86679" x="6184900" y="3127375"/>
          <p14:tracePt t="86684" x="6235700" y="3109913"/>
          <p14:tracePt t="86691" x="6270625" y="3101975"/>
          <p14:tracePt t="86698" x="6303963" y="3084513"/>
          <p14:tracePt t="86705" x="6338888" y="3076575"/>
          <p14:tracePt t="86712" x="6364288" y="3067050"/>
          <p14:tracePt t="86717" x="6389688" y="3067050"/>
          <p14:tracePt t="86724" x="6405563" y="3059113"/>
          <p14:tracePt t="86731" x="6423025" y="3059113"/>
          <p14:tracePt t="86743" x="6440488" y="3059113"/>
          <p14:tracePt t="86749" x="6465888" y="3051175"/>
          <p14:tracePt t="86756" x="6483350" y="3041650"/>
          <p14:tracePt t="86762" x="6516688" y="3033713"/>
          <p14:tracePt t="86768" x="6575425" y="3008313"/>
          <p14:tracePt t="86775" x="6610350" y="3000375"/>
          <p14:tracePt t="86781" x="6643688" y="2982913"/>
          <p14:tracePt t="86787" x="6694488" y="2965450"/>
          <p14:tracePt t="86796" x="6745288" y="2957513"/>
          <p14:tracePt t="86801" x="6762750" y="2949575"/>
          <p14:tracePt t="86807" x="6788150" y="2940050"/>
          <p14:tracePt t="86815" x="6813550" y="2932113"/>
          <p14:tracePt t="86820" x="6823075" y="2932113"/>
          <p14:tracePt t="86826" x="6848475" y="2922588"/>
          <p14:tracePt t="86833" x="6856413" y="2922588"/>
          <p14:tracePt t="86839" x="6864350" y="2922588"/>
          <p14:tracePt t="86852" x="6881813" y="2914650"/>
          <p14:tracePt t="86866" x="6889750" y="2906713"/>
          <p14:tracePt t="86917" x="6889750" y="2897188"/>
          <p14:tracePt t="87039" x="6881813" y="2897188"/>
          <p14:tracePt t="87065" x="6864350" y="2897188"/>
          <p14:tracePt t="87078" x="6856413" y="2897188"/>
          <p14:tracePt t="87091" x="6848475" y="2897188"/>
          <p14:tracePt t="87106" x="6838950" y="2897188"/>
          <p14:tracePt t="87110" x="6831013" y="2897188"/>
          <p14:tracePt t="87142" x="6823075" y="2897188"/>
          <p14:tracePt t="87168" x="6813550" y="2897188"/>
          <p14:tracePt t="87227" x="6805613" y="2897188"/>
          <p14:tracePt t="87291" x="6797675" y="2897188"/>
          <p14:tracePt t="87329" x="6797675" y="2906713"/>
          <p14:tracePt t="88186" x="6805613" y="2906713"/>
          <p14:tracePt t="88528" x="6805613" y="2914650"/>
          <p14:tracePt t="88535" x="6797675" y="2922588"/>
          <p14:tracePt t="88547" x="6788150" y="2932113"/>
          <p14:tracePt t="88554" x="6780213" y="2932113"/>
          <p14:tracePt t="88561" x="6770688" y="2932113"/>
          <p14:tracePt t="88566" x="6762750" y="2940050"/>
          <p14:tracePt t="88573" x="6745288" y="2949575"/>
          <p14:tracePt t="88581" x="6737350" y="2957513"/>
          <p14:tracePt t="88586" x="6729413" y="2957513"/>
          <p14:tracePt t="88592" x="6711950" y="2974975"/>
          <p14:tracePt t="88599" x="6704013" y="2990850"/>
          <p14:tracePt t="88605" x="6686550" y="3000375"/>
          <p14:tracePt t="88613" x="6669088" y="3016250"/>
          <p14:tracePt t="88618" x="6661150" y="3025775"/>
          <p14:tracePt t="88624" x="6635750" y="3033713"/>
          <p14:tracePt t="88631" x="6610350" y="3041650"/>
          <p14:tracePt t="88637" x="6584950" y="3059113"/>
          <p14:tracePt t="88645" x="6567488" y="3076575"/>
          <p14:tracePt t="88651" x="6524625" y="3101975"/>
          <p14:tracePt t="88657" x="6508750" y="3119438"/>
          <p14:tracePt t="88665" x="6465888" y="3152775"/>
          <p14:tracePt t="88670" x="6423025" y="3186113"/>
          <p14:tracePt t="88676" x="6380163" y="3203575"/>
          <p14:tracePt t="88683" x="6346825" y="3221038"/>
          <p14:tracePt t="88690" x="6311900" y="3246438"/>
          <p14:tracePt t="88696" x="6278563" y="3263900"/>
          <p14:tracePt t="88702" x="6227763" y="3305175"/>
          <p14:tracePt t="88708" x="6176963" y="3322638"/>
          <p14:tracePt t="88715" x="6142038" y="3348038"/>
          <p14:tracePt t="88721" x="6116638" y="3365500"/>
          <p14:tracePt t="88729" x="6057900" y="3398838"/>
          <p14:tracePt t="88734" x="6040438" y="3416300"/>
          <p14:tracePt t="88741" x="6015038" y="3441700"/>
          <p14:tracePt t="88748" x="5972175" y="3459163"/>
          <p14:tracePt t="88754" x="5956300" y="3484563"/>
          <p14:tracePt t="88760" x="5930900" y="3509963"/>
          <p14:tracePt t="88767" x="5888038" y="3543300"/>
          <p14:tracePt t="88773" x="5870575" y="3552825"/>
          <p14:tracePt t="88780" x="5845175" y="3568700"/>
          <p14:tracePt t="88786" x="5819775" y="3594100"/>
          <p14:tracePt t="88792" x="5794375" y="3619500"/>
          <p14:tracePt t="88799" x="5768975" y="3654425"/>
          <p14:tracePt t="88806" x="5751513" y="3679825"/>
          <p14:tracePt t="88813" x="5718175" y="3697288"/>
          <p14:tracePt t="88818" x="5700713" y="3722688"/>
          <p14:tracePt t="88825" x="5683250" y="3738563"/>
          <p14:tracePt t="88831" x="5657850" y="3763963"/>
          <p14:tracePt t="88837" x="5649913" y="3773488"/>
          <p14:tracePt t="88844" x="5641975" y="3790950"/>
          <p14:tracePt t="88850" x="5624513" y="3816350"/>
          <p14:tracePt t="88857" x="5607050" y="3832225"/>
          <p14:tracePt t="88864" x="5591175" y="3841750"/>
          <p14:tracePt t="88869" x="5573713" y="3857625"/>
          <p14:tracePt t="88877" x="5565775" y="3867150"/>
          <p14:tracePt t="88882" x="5556250" y="3883025"/>
          <p14:tracePt t="88896" x="5538788" y="3900488"/>
          <p14:tracePt t="88902" x="5538788" y="3908425"/>
          <p14:tracePt t="88908" x="5530850" y="3917950"/>
          <p14:tracePt t="88914" x="5522913" y="3917950"/>
          <p14:tracePt t="88929" x="5522913" y="3925888"/>
          <p14:tracePt t="88947" x="5522913" y="3935413"/>
          <p14:tracePt t="88954" x="5513388" y="3935413"/>
          <p14:tracePt t="88967" x="5513388" y="3943350"/>
          <p14:tracePt t="88986" x="5513388" y="3951288"/>
          <p14:tracePt t="88999" x="5505450" y="3951288"/>
          <p14:tracePt t="89005" x="5505450" y="3960813"/>
          <p14:tracePt t="89018" x="5497513" y="3960813"/>
          <p14:tracePt t="89031" x="5497513" y="3968750"/>
          <p14:tracePt t="89037" x="5497513" y="3976688"/>
          <p14:tracePt t="89044" x="5487988" y="3976688"/>
          <p14:tracePt t="89050" x="5487988" y="3986213"/>
          <p14:tracePt t="89057" x="5480050" y="3986213"/>
          <p14:tracePt t="89063" x="5480050" y="3994150"/>
          <p14:tracePt t="89069" x="5472113" y="3994150"/>
          <p14:tracePt t="89076" x="5446713" y="4002088"/>
          <p14:tracePt t="89089" x="5437188" y="4002088"/>
          <p14:tracePt t="89096" x="5421313" y="4002088"/>
          <p14:tracePt t="89101" x="5403850" y="4011613"/>
          <p14:tracePt t="89107" x="5378450" y="4019550"/>
          <p14:tracePt t="89114" x="5343525" y="4019550"/>
          <p14:tracePt t="89121" x="5310188" y="4027488"/>
          <p14:tracePt t="89128" x="5284788" y="4027488"/>
          <p14:tracePt t="89134" x="5241925" y="4027488"/>
          <p14:tracePt t="89140" x="5199063" y="4027488"/>
          <p14:tracePt t="89152" x="5140325" y="4027488"/>
          <p14:tracePt t="89154" x="5097463" y="4027488"/>
          <p14:tracePt t="89160" x="5046663" y="4027488"/>
          <p14:tracePt t="89166" x="4987925" y="4027488"/>
          <p14:tracePt t="89172" x="4927600" y="4019550"/>
          <p14:tracePt t="89179" x="4884738" y="4011613"/>
          <p14:tracePt t="89185" x="4833938" y="3994150"/>
          <p14:tracePt t="89192" x="4800600" y="3986213"/>
          <p14:tracePt t="89199" x="4740275" y="3976688"/>
          <p14:tracePt t="89205" x="4706938" y="3951288"/>
          <p14:tracePt t="89213" x="4681538" y="3943350"/>
          <p14:tracePt t="89217" x="4656138" y="3925888"/>
          <p14:tracePt t="89224" x="4630738" y="3900488"/>
          <p14:tracePt t="89230" x="4613275" y="3892550"/>
          <p14:tracePt t="89237" x="4587875" y="3875088"/>
          <p14:tracePt t="89243" x="4579938" y="3857625"/>
          <p14:tracePt t="89250" x="4570413" y="3849688"/>
          <p14:tracePt t="89256" x="4570413" y="3832225"/>
          <p14:tracePt t="89265" x="4562475" y="3816350"/>
          <p14:tracePt t="89269" x="4554538" y="3798888"/>
          <p14:tracePt t="89276" x="4554538" y="3790950"/>
          <p14:tracePt t="89282" x="4554538" y="3781425"/>
          <p14:tracePt t="89288" x="4554538" y="3773488"/>
          <p14:tracePt t="89296" x="4554538" y="3763963"/>
          <p14:tracePt t="89301" x="4554538" y="3756025"/>
          <p14:tracePt t="89308" x="4554538" y="3748088"/>
          <p14:tracePt t="89314" x="4554538" y="3738563"/>
          <p14:tracePt t="89321" x="4554538" y="3730625"/>
          <p14:tracePt t="89327" x="4562475" y="3730625"/>
          <p14:tracePt t="89334" x="4570413" y="3722688"/>
          <p14:tracePt t="89340" x="4570413" y="3713163"/>
          <p14:tracePt t="89346" x="4579938" y="3705225"/>
          <p14:tracePt t="89353" x="4595813" y="3705225"/>
          <p14:tracePt t="89359" x="4595813" y="3697288"/>
          <p14:tracePt t="89366" x="4605338" y="3697288"/>
          <p14:tracePt t="89372" x="4613275" y="3687763"/>
          <p14:tracePt t="89380" x="4630738" y="3679825"/>
          <p14:tracePt t="89398" x="4646613" y="3671888"/>
          <p14:tracePt t="89405" x="4656138" y="3662363"/>
          <p14:tracePt t="89413" x="4656138" y="3654425"/>
          <p14:tracePt t="89417" x="4664075" y="3654425"/>
          <p14:tracePt t="89425" x="4673600" y="3654425"/>
          <p14:tracePt t="89431" x="4681538" y="3636963"/>
          <p14:tracePt t="89439" x="4699000" y="3629025"/>
          <p14:tracePt t="89444" x="4714875" y="3619500"/>
          <p14:tracePt t="89450" x="4724400" y="3619500"/>
          <p14:tracePt t="89456" x="4757738" y="3603625"/>
          <p14:tracePt t="89464" x="4791075" y="3586163"/>
          <p14:tracePt t="89469" x="4826000" y="3578225"/>
          <p14:tracePt t="89476" x="4859338" y="3568700"/>
          <p14:tracePt t="89482" x="4935538" y="3543300"/>
          <p14:tracePt t="89488" x="4995863" y="3527425"/>
          <p14:tracePt t="89496" x="5089525" y="3492500"/>
          <p14:tracePt t="89501" x="5173663" y="3467100"/>
          <p14:tracePt t="89508" x="5249863" y="3433763"/>
          <p14:tracePt t="89514" x="5327650" y="3424238"/>
          <p14:tracePt t="89521" x="5386388" y="3408363"/>
          <p14:tracePt t="89527" x="5454650" y="3398838"/>
          <p14:tracePt t="89533" x="5530850" y="3382963"/>
          <p14:tracePt t="89540" x="5573713" y="3373438"/>
          <p14:tracePt t="89548" x="5624513" y="3365500"/>
          <p14:tracePt t="89552" x="5667375" y="3355975"/>
          <p14:tracePt t="89559" x="5761038" y="3330575"/>
          <p14:tracePt t="89566" x="5802313" y="3330575"/>
          <p14:tracePt t="89572" x="5862638" y="3322638"/>
          <p14:tracePt t="89579" x="5921375" y="3314700"/>
          <p14:tracePt t="89586" x="5964238" y="3305175"/>
          <p14:tracePt t="89591" x="5997575" y="3297238"/>
          <p14:tracePt t="89598" x="6032500" y="3289300"/>
          <p14:tracePt t="89604" x="6091238" y="3279775"/>
          <p14:tracePt t="89612" x="6116638" y="3271838"/>
          <p14:tracePt t="89617" x="6134100" y="3271838"/>
          <p14:tracePt t="89624" x="6159500" y="3254375"/>
          <p14:tracePt t="89631" x="6184900" y="3246438"/>
          <p14:tracePt t="89636" x="6202363" y="3246438"/>
          <p14:tracePt t="89643" x="6210300" y="3238500"/>
          <p14:tracePt t="89649" x="6227763" y="3238500"/>
          <p14:tracePt t="89657" x="6253163" y="3238500"/>
          <p14:tracePt t="89664" x="6261100" y="3228975"/>
          <p14:tracePt t="89669" x="6270625" y="3228975"/>
          <p14:tracePt t="89675" x="6278563" y="3221038"/>
          <p14:tracePt t="89681" x="6286500" y="3211513"/>
          <p14:tracePt t="89688" x="6296025" y="3203575"/>
          <p14:tracePt t="89694" x="6303963" y="3203575"/>
          <p14:tracePt t="89707" x="6303963" y="3195638"/>
          <p14:tracePt t="89721" x="6311900" y="3186113"/>
          <p14:tracePt t="89733" x="6321425" y="3186113"/>
          <p14:tracePt t="89747" x="6321425" y="3178175"/>
          <p14:tracePt t="89779" x="6321425" y="3170238"/>
          <p14:tracePt t="89798" x="6321425" y="3160713"/>
          <p14:tracePt t="89805" x="6311900" y="3160713"/>
          <p14:tracePt t="89824" x="6296025" y="3160713"/>
          <p14:tracePt t="89831" x="6286500" y="3152775"/>
          <p14:tracePt t="89837" x="6278563" y="3152775"/>
          <p14:tracePt t="89843" x="6253163" y="3135313"/>
          <p14:tracePt t="89849" x="6227763" y="3135313"/>
          <p14:tracePt t="89856" x="6210300" y="3135313"/>
          <p14:tracePt t="89863" x="6184900" y="3119438"/>
          <p14:tracePt t="89881" x="6142038" y="3109913"/>
          <p14:tracePt t="89884" x="6126163" y="3101975"/>
          <p14:tracePt t="89887" x="6100763" y="3094038"/>
          <p14:tracePt t="89895" x="6083300" y="3094038"/>
          <p14:tracePt t="89901" x="6065838" y="3084513"/>
          <p14:tracePt t="89906" x="6049963" y="3084513"/>
          <p14:tracePt t="89921" x="6032500" y="3076575"/>
          <p14:tracePt t="89927" x="6015038" y="3076575"/>
          <p14:tracePt t="89933" x="6007100" y="3076575"/>
          <p14:tracePt t="89939" x="5997575" y="3067050"/>
          <p14:tracePt t="89946" x="5989638" y="3067050"/>
          <p14:tracePt t="89952" x="5972175" y="3067050"/>
          <p14:tracePt t="89959" x="5964238" y="3067050"/>
          <p14:tracePt t="89972" x="5946775" y="3067050"/>
          <p14:tracePt t="89979" x="5938838" y="3067050"/>
          <p14:tracePt t="89991" x="5930900" y="3067050"/>
          <p14:tracePt t="90004" x="5921375" y="3067050"/>
          <p14:tracePt t="90029" x="5913438" y="3067050"/>
          <p14:tracePt t="90114" x="5921375" y="3067050"/>
          <p14:tracePt t="90120" x="5930900" y="3067050"/>
          <p14:tracePt t="90133" x="5938838" y="3067050"/>
          <p14:tracePt t="90139" x="5956300" y="3067050"/>
          <p14:tracePt t="90152" x="5972175" y="3067050"/>
          <p14:tracePt t="90165" x="5989638" y="3067050"/>
          <p14:tracePt t="90171" x="5997575" y="3067050"/>
          <p14:tracePt t="90179" x="6007100" y="3067050"/>
          <p14:tracePt t="90185" x="6024563" y="3067050"/>
          <p14:tracePt t="90190" x="6032500" y="3067050"/>
          <p14:tracePt t="90197" x="6040438" y="3067050"/>
          <p14:tracePt t="90204" x="6057900" y="3067050"/>
          <p14:tracePt t="90210" x="6065838" y="3067050"/>
          <p14:tracePt t="90216" x="6083300" y="3067050"/>
          <p14:tracePt t="90223" x="6100763" y="3067050"/>
          <p14:tracePt t="90229" x="6116638" y="3067050"/>
          <p14:tracePt t="90236" x="6142038" y="3067050"/>
          <p14:tracePt t="90242" x="6151563" y="3067050"/>
          <p14:tracePt t="90249" x="6167438" y="3067050"/>
          <p14:tracePt t="90256" x="6194425" y="3067050"/>
          <p14:tracePt t="90263" x="6202363" y="3067050"/>
          <p14:tracePt t="90268" x="6235700" y="3067050"/>
          <p14:tracePt t="90275" x="6253163" y="3067050"/>
          <p14:tracePt t="90281" x="6261100" y="3067050"/>
          <p14:tracePt t="90287" x="6278563" y="3067050"/>
          <p14:tracePt t="90295" x="6286500" y="3067050"/>
          <p14:tracePt t="90300" x="6296025" y="3067050"/>
          <p14:tracePt t="90306" x="6303963" y="3067050"/>
          <p14:tracePt t="90319" x="6311900" y="3067050"/>
          <p14:tracePt t="90365" x="6321425" y="3067050"/>
          <p14:tracePt t="90487" x="6311900" y="3067050"/>
          <p14:tracePt t="90500" x="6303963" y="3067050"/>
          <p14:tracePt t="90513" x="6296025" y="3067050"/>
          <p14:tracePt t="90519" x="6286500" y="3067050"/>
          <p14:tracePt t="90526" x="6278563" y="3067050"/>
          <p14:tracePt t="90532" x="6270625" y="3067050"/>
          <p14:tracePt t="90539" x="6261100" y="3067050"/>
          <p14:tracePt t="90546" x="6245225" y="3076575"/>
          <p14:tracePt t="90552" x="6227763" y="3094038"/>
          <p14:tracePt t="90558" x="6210300" y="3101975"/>
          <p14:tracePt t="90565" x="6194425" y="3119438"/>
          <p14:tracePt t="90571" x="6167438" y="3127375"/>
          <p14:tracePt t="90577" x="6167438" y="3144838"/>
          <p14:tracePt t="90584" x="6142038" y="3160713"/>
          <p14:tracePt t="90590" x="6134100" y="3178175"/>
          <p14:tracePt t="90599" x="6108700" y="3186113"/>
          <p14:tracePt t="90602" x="6083300" y="3195638"/>
          <p14:tracePt t="90609" x="6040438" y="3228975"/>
          <p14:tracePt t="90616" x="5989638" y="3271838"/>
          <p14:tracePt t="90622" x="5921375" y="3322638"/>
          <p14:tracePt t="90629" x="5819775" y="3365500"/>
          <p14:tracePt t="90635" x="5743575" y="3408363"/>
          <p14:tracePt t="90642" x="5667375" y="3459163"/>
          <p14:tracePt t="90649" x="5565775" y="3517900"/>
          <p14:tracePt t="90655" x="5480050" y="3568700"/>
          <p14:tracePt t="90662" x="5394325" y="3636963"/>
          <p14:tracePt t="90668" x="5310188" y="3697288"/>
          <p14:tracePt t="90675" x="5233988" y="3773488"/>
          <p14:tracePt t="90681" x="5157788" y="3841750"/>
          <p14:tracePt t="90687" x="5072063" y="3925888"/>
          <p14:tracePt t="90694" x="4995863" y="4002088"/>
          <p14:tracePt t="90700" x="4919663" y="4079875"/>
          <p14:tracePt t="90706" x="4851400" y="4146550"/>
          <p14:tracePt t="90713" x="4783138" y="4214813"/>
          <p14:tracePt t="90720" x="4714875" y="4265613"/>
          <p14:tracePt t="90726" x="4689475" y="4316413"/>
          <p14:tracePt t="90732" x="4656138" y="4368800"/>
          <p14:tracePt t="90738" x="4613275" y="4445000"/>
          <p14:tracePt t="90746" x="4595813" y="4495800"/>
          <p14:tracePt t="90751" x="4562475" y="4538663"/>
          <p14:tracePt t="90758" x="4537075" y="4605338"/>
          <p14:tracePt t="90764" x="4529138" y="4640263"/>
          <p14:tracePt t="90771" x="4519613" y="4673600"/>
          <p14:tracePt t="90777" x="4511675" y="4699000"/>
          <p14:tracePt t="90784" x="4503738" y="4733925"/>
          <p14:tracePt t="90790" x="4494213" y="4784725"/>
          <p14:tracePt t="90797" x="4494213" y="4810125"/>
          <p14:tracePt t="90803" x="4494213" y="4843463"/>
          <p14:tracePt t="90810" x="4494213" y="4868863"/>
          <p14:tracePt t="90817" x="4494213" y="4903788"/>
          <p14:tracePt t="90822" x="4494213" y="4946650"/>
          <p14:tracePt t="90829" x="4494213" y="4972050"/>
          <p14:tracePt t="90836" x="4503738" y="4997450"/>
          <p14:tracePt t="90842" x="4511675" y="5030788"/>
          <p14:tracePt t="90848" x="4519613" y="5056188"/>
          <p14:tracePt t="90855" x="4519613" y="5073650"/>
          <p14:tracePt t="90863" x="4519613" y="5099050"/>
          <p14:tracePt t="90868" x="4529138" y="5124450"/>
          <p14:tracePt t="90875" x="4545013" y="5132388"/>
          <p14:tracePt t="90881" x="4545013" y="5141913"/>
          <p14:tracePt t="90896" x="4562475" y="5157788"/>
          <p14:tracePt t="90900" x="4570413" y="5175250"/>
          <p14:tracePt t="90919" x="4579938" y="5183188"/>
          <p14:tracePt t="90932" x="4587875" y="5183188"/>
          <p14:tracePt t="90964" x="4595813" y="5183188"/>
          <p14:tracePt t="90977" x="4595813" y="5175250"/>
          <p14:tracePt t="90984" x="4605338" y="5167313"/>
          <p14:tracePt t="91000" x="4605338" y="5157788"/>
          <p14:tracePt t="91010" x="4605338" y="5149850"/>
          <p14:tracePt t="91016" x="4613275" y="5149850"/>
          <p14:tracePt t="91022" x="4613275" y="5141913"/>
          <p14:tracePt t="91035" x="4613275" y="5132388"/>
          <p14:tracePt t="91042" x="4613275" y="5124450"/>
          <p14:tracePt t="91048" x="4613275" y="5116513"/>
          <p14:tracePt t="91055" x="4621213" y="5116513"/>
          <p14:tracePt t="91062" x="4621213" y="5099050"/>
          <p14:tracePt t="91067" x="4621213" y="5091113"/>
          <p14:tracePt t="91074" x="4630738" y="5091113"/>
          <p14:tracePt t="91082" x="4630738" y="5081588"/>
          <p14:tracePt t="91088" x="4630738" y="5064125"/>
          <p14:tracePt t="91100" x="4638675" y="5056188"/>
          <p14:tracePt t="91106" x="4646613" y="5048250"/>
          <p14:tracePt t="91114" x="4656138" y="5048250"/>
          <p14:tracePt t="91119" x="4681538" y="5030788"/>
          <p14:tracePt t="91126" x="4699000" y="5013325"/>
          <p14:tracePt t="91132" x="4732338" y="5005388"/>
          <p14:tracePt t="91138" x="4765675" y="4987925"/>
          <p14:tracePt t="91147" x="4800600" y="4972050"/>
          <p14:tracePt t="91151" x="4859338" y="4946650"/>
          <p14:tracePt t="91158" x="4927600" y="4929188"/>
          <p14:tracePt t="91165" x="4970463" y="4919663"/>
          <p14:tracePt t="91170" x="5029200" y="4911725"/>
          <p14:tracePt t="91177" x="5080000" y="4894263"/>
          <p14:tracePt t="91183" x="5122863" y="4878388"/>
          <p14:tracePt t="91190" x="5157788" y="4868863"/>
          <p14:tracePt t="91196" x="5191125" y="4852988"/>
          <p14:tracePt t="91202" x="5249863" y="4843463"/>
          <p14:tracePt t="91209" x="5284788" y="4835525"/>
          <p14:tracePt t="91216" x="5318125" y="4827588"/>
          <p14:tracePt t="91222" x="5353050" y="4818063"/>
          <p14:tracePt t="91229" x="5378450" y="4810125"/>
          <p14:tracePt t="91235" x="5403850" y="4802188"/>
          <p14:tracePt t="91241" x="5429250" y="4802188"/>
          <p14:tracePt t="91248" x="5446713" y="4792663"/>
          <p14:tracePt t="91254" x="5454650" y="4775200"/>
          <p14:tracePt t="91262" x="5462588" y="4767263"/>
          <p14:tracePt t="91267" x="5472113" y="4759325"/>
          <p14:tracePt t="91275" x="5480050" y="4759325"/>
          <p14:tracePt t="91286" x="5480050" y="4749800"/>
          <p14:tracePt t="91300" x="5480050" y="4741863"/>
          <p14:tracePt t="91345" x="5480050" y="4733925"/>
          <p14:tracePt t="91364" x="5480050" y="4724400"/>
          <p14:tracePt t="91380" x="5480050" y="4716463"/>
          <p14:tracePt t="91389" x="5487988" y="4716463"/>
          <p14:tracePt t="91403" x="5487988" y="4708525"/>
          <p14:tracePt t="91415" x="5487988" y="4699000"/>
          <p14:tracePt t="91422" x="5497513" y="4699000"/>
          <p14:tracePt t="91435" x="5497513" y="4691063"/>
          <p14:tracePt t="91448" x="5497513" y="4683125"/>
          <p14:tracePt t="91461" x="5497513" y="4673600"/>
          <p14:tracePt t="91473" x="5505450" y="4673600"/>
          <p14:tracePt t="91506" x="5505450" y="4665663"/>
          <p14:tracePt t="91532" x="5505450" y="4657725"/>
          <p14:tracePt t="91557" x="5505450" y="4648200"/>
          <p14:tracePt t="91577" x="5505450" y="4640263"/>
          <p14:tracePt t="91595" x="5505450" y="4630738"/>
          <p14:tracePt t="91622" x="5505450" y="4622800"/>
          <p14:tracePt t="91636" x="5505450" y="4614863"/>
          <p14:tracePt t="91661" x="5505450" y="4605338"/>
          <p14:tracePt t="91673" x="5505450" y="4597400"/>
          <p14:tracePt t="91692" x="5505450" y="4589463"/>
          <p14:tracePt t="91705" x="5522913" y="4589463"/>
          <p14:tracePt t="91713" x="5522913" y="4579938"/>
          <p14:tracePt t="91725" x="5522913" y="4572000"/>
          <p14:tracePt t="91750" x="5522913" y="4564063"/>
          <p14:tracePt t="91770" x="5522913" y="4554538"/>
          <p14:tracePt t="91789" x="5522913" y="4546600"/>
          <p14:tracePt t="91815" x="5522913" y="4529138"/>
          <p14:tracePt t="91821" x="5522913" y="4521200"/>
          <p14:tracePt t="91835" x="5522913" y="4503738"/>
          <p14:tracePt t="91841" x="5522913" y="4495800"/>
          <p14:tracePt t="91854" x="5522913" y="4486275"/>
          <p14:tracePt t="91867" x="5522913" y="4478338"/>
          <p14:tracePt t="91899" x="5522913" y="4470400"/>
          <p14:tracePt t="91926" x="5522913" y="4460875"/>
          <p14:tracePt t="91969" x="5522913" y="4452938"/>
          <p14:tracePt t="92073" x="5522913" y="4460875"/>
          <p14:tracePt t="92079" x="5513388" y="4470400"/>
          <p14:tracePt t="92659" x="5522913" y="4470400"/>
          <p14:tracePt t="92666" x="5530850" y="4470400"/>
          <p14:tracePt t="92672" x="5538788" y="4470400"/>
          <p14:tracePt t="92680" x="5548313" y="4470400"/>
          <p14:tracePt t="92691" x="5565775" y="4470400"/>
          <p14:tracePt t="92698" x="5573713" y="4470400"/>
          <p14:tracePt t="92704" x="5591175" y="4470400"/>
          <p14:tracePt t="92711" x="5616575" y="4470400"/>
          <p14:tracePt t="92717" x="5641975" y="4478338"/>
          <p14:tracePt t="92725" x="5667375" y="4478338"/>
          <p14:tracePt t="92731" x="5700713" y="4478338"/>
          <p14:tracePt t="92736" x="5735638" y="4478338"/>
          <p14:tracePt t="92743" x="5761038" y="4478338"/>
          <p14:tracePt t="92750" x="5786438" y="4478338"/>
          <p14:tracePt t="92757" x="5827713" y="4478338"/>
          <p14:tracePt t="92763" x="5853113" y="4478338"/>
          <p14:tracePt t="92768" x="5870575" y="4478338"/>
          <p14:tracePt t="92775" x="5905500" y="4478338"/>
          <p14:tracePt t="92782" x="5921375" y="4478338"/>
          <p14:tracePt t="92788" x="5964238" y="4478338"/>
          <p14:tracePt t="92796" x="5972175" y="4478338"/>
          <p14:tracePt t="92801" x="5997575" y="4478338"/>
          <p14:tracePt t="92807" x="6015038" y="4478338"/>
          <p14:tracePt t="92814" x="6024563" y="4478338"/>
          <p14:tracePt t="92820" x="6049963" y="4478338"/>
          <p14:tracePt t="92827" x="6065838" y="4478338"/>
          <p14:tracePt t="92833" x="6075363" y="4478338"/>
          <p14:tracePt t="92840" x="6091238" y="4478338"/>
          <p14:tracePt t="92847" x="6108700" y="4478338"/>
          <p14:tracePt t="92852" x="6126163" y="4478338"/>
          <p14:tracePt t="92859" x="6142038" y="4478338"/>
          <p14:tracePt t="92865" x="6151563" y="4478338"/>
          <p14:tracePt t="92872" x="6167438" y="4478338"/>
          <p14:tracePt t="92879" x="6176963" y="4478338"/>
          <p14:tracePt t="92899" x="6210300" y="4470400"/>
          <p14:tracePt t="92905" x="6227763" y="4470400"/>
          <p14:tracePt t="92910" x="6235700" y="4470400"/>
          <p14:tracePt t="92917" x="6253163" y="4470400"/>
          <p14:tracePt t="92923" x="6270625" y="4470400"/>
          <p14:tracePt t="92937" x="6278563" y="4470400"/>
          <p14:tracePt t="92943" x="6286500" y="4470400"/>
          <p14:tracePt t="92968" x="6296025" y="4470400"/>
          <p14:tracePt t="92987" x="6303963" y="4470400"/>
          <p14:tracePt t="93020" x="6311900" y="4470400"/>
          <p14:tracePt t="93091" x="6311900" y="4486275"/>
          <p14:tracePt t="93098" x="6303963" y="4486275"/>
          <p14:tracePt t="93104" x="6296025" y="4495800"/>
          <p14:tracePt t="93117" x="6286500" y="4503738"/>
          <p14:tracePt t="93124" x="6278563" y="4513263"/>
          <p14:tracePt t="93130" x="6270625" y="4521200"/>
          <p14:tracePt t="93136" x="6253163" y="4521200"/>
          <p14:tracePt t="93142" x="6227763" y="4521200"/>
          <p14:tracePt t="93149" x="6219825" y="4529138"/>
          <p14:tracePt t="93155" x="6202363" y="4538663"/>
          <p14:tracePt t="93164" x="6184900" y="4538663"/>
          <p14:tracePt t="93175" x="6167438" y="4538663"/>
          <p14:tracePt t="93181" x="6159500" y="4546600"/>
          <p14:tracePt t="93188" x="6151563" y="4546600"/>
          <p14:tracePt t="93195" x="6134100" y="4546600"/>
          <p14:tracePt t="93201" x="6126163" y="4546600"/>
          <p14:tracePt t="93207" x="6108700" y="4546600"/>
          <p14:tracePt t="93215" x="6091238" y="4546600"/>
          <p14:tracePt t="93220" x="6083300" y="4546600"/>
          <p14:tracePt t="93231" x="6057900" y="4554538"/>
          <p14:tracePt t="93232" x="6049963" y="4554538"/>
          <p14:tracePt t="93239" x="6024563" y="4554538"/>
          <p14:tracePt t="93246" x="5997575" y="4554538"/>
          <p14:tracePt t="93252" x="5972175" y="4564063"/>
          <p14:tracePt t="93259" x="5946775" y="4564063"/>
          <p14:tracePt t="93265" x="5921375" y="4564063"/>
          <p14:tracePt t="93271" x="5895975" y="4572000"/>
          <p14:tracePt t="93279" x="5880100" y="4572000"/>
          <p14:tracePt t="93284" x="5853113" y="4572000"/>
          <p14:tracePt t="93291" x="5827713" y="4579938"/>
          <p14:tracePt t="93298" x="5811838" y="4589463"/>
          <p14:tracePt t="93304" x="5786438" y="4589463"/>
          <p14:tracePt t="93310" x="5768975" y="4589463"/>
          <p14:tracePt t="93316" x="5743575" y="4597400"/>
          <p14:tracePt t="93332" x="5726113" y="4614863"/>
          <p14:tracePt t="93336" x="5718175" y="4614863"/>
          <p14:tracePt t="93349" x="5708650" y="4614863"/>
          <p14:tracePt t="93356" x="5700713" y="4614863"/>
          <p14:tracePt t="93381" x="5700713" y="4622800"/>
          <p14:tracePt t="93433" x="5708650" y="4622800"/>
          <p14:tracePt t="93445" x="5726113" y="4622800"/>
          <p14:tracePt t="93452" x="5735638" y="4622800"/>
          <p14:tracePt t="93458" x="5743575" y="4622800"/>
          <p14:tracePt t="93465" x="5761038" y="4622800"/>
          <p14:tracePt t="93471" x="5768975" y="4622800"/>
          <p14:tracePt t="93478" x="5802313" y="4630738"/>
          <p14:tracePt t="93484" x="5819775" y="4630738"/>
          <p14:tracePt t="93491" x="5827713" y="4630738"/>
          <p14:tracePt t="93498" x="5845175" y="4630738"/>
          <p14:tracePt t="93503" x="5853113" y="4630738"/>
          <p14:tracePt t="93510" x="5880100" y="4630738"/>
          <p14:tracePt t="93517" x="5905500" y="4640263"/>
          <p14:tracePt t="93523" x="5930900" y="4640263"/>
          <p14:tracePt t="93530" x="5956300" y="4640263"/>
          <p14:tracePt t="93535" x="5989638" y="4640263"/>
          <p14:tracePt t="93542" x="6015038" y="4640263"/>
          <p14:tracePt t="93549" x="6032500" y="4640263"/>
          <p14:tracePt t="93555" x="6057900" y="4640263"/>
          <p14:tracePt t="93561" x="6083300" y="4640263"/>
          <p14:tracePt t="93568" x="6108700" y="4640263"/>
          <p14:tracePt t="93575" x="6134100" y="4640263"/>
          <p14:tracePt t="93581" x="6151563" y="4640263"/>
          <p14:tracePt t="93587" x="6159500" y="4640263"/>
          <p14:tracePt t="93594" x="6184900" y="4640263"/>
          <p14:tracePt t="93600" x="6194425" y="4640263"/>
          <p14:tracePt t="93613" x="6202363" y="4640263"/>
          <p14:tracePt t="93619" x="6219825" y="4640263"/>
          <p14:tracePt t="93664" x="6235700" y="4640263"/>
          <p14:tracePt t="93704" x="6235700" y="4630738"/>
          <p14:tracePt t="93787" x="6235700" y="4622800"/>
          <p14:tracePt t="93980" x="6227763" y="4622800"/>
          <p14:tracePt t="94296" x="6176963" y="4597400"/>
          <p14:tracePt t="94302" x="6116638" y="4554538"/>
          <p14:tracePt t="94308" x="6065838" y="4521200"/>
          <p14:tracePt t="94315" x="6015038" y="4503738"/>
          <p14:tracePt t="94322" x="5981700" y="4478338"/>
          <p14:tracePt t="94330" x="5946775" y="4460875"/>
          <p14:tracePt t="94336" x="5905500" y="4419600"/>
          <p14:tracePt t="94341" x="5845175" y="4376738"/>
          <p14:tracePt t="94349" x="5794375" y="4333875"/>
          <p14:tracePt t="94355" x="5726113" y="4283075"/>
          <p14:tracePt t="94361" x="5675313" y="4206875"/>
          <p14:tracePt t="94367" x="5591175" y="4121150"/>
          <p14:tracePt t="94373" x="5522913" y="4037013"/>
          <p14:tracePt t="94382" x="5462588" y="3925888"/>
          <p14:tracePt t="94386" x="5386388" y="3832225"/>
          <p14:tracePt t="94392" x="5327650" y="3713163"/>
          <p14:tracePt t="94399" x="5276850" y="3611563"/>
          <p14:tracePt t="94405" x="5233988" y="3484563"/>
          <p14:tracePt t="94413" x="5183188" y="3365500"/>
          <p14:tracePt t="94418" x="5140325" y="3238500"/>
          <p14:tracePt t="94426" x="5106988" y="3101975"/>
          <p14:tracePt t="94432" x="5054600" y="2990850"/>
          <p14:tracePt t="94438" x="5021263" y="2889250"/>
          <p14:tracePt t="94445" x="4987925" y="2795588"/>
          <p14:tracePt t="94450" x="4953000" y="2711450"/>
          <p14:tracePt t="94458" x="4935538" y="2617788"/>
          <p14:tracePt t="94465" x="4910138" y="2557463"/>
          <p14:tracePt t="94470" x="4894263" y="2481263"/>
          <p14:tracePt t="94476" x="4884738" y="2438400"/>
          <p14:tracePt t="94483" x="4859338" y="2379663"/>
          <p14:tracePt t="94489" x="4851400" y="2328863"/>
          <p14:tracePt t="94498" x="4833938" y="2286000"/>
          <p14:tracePt t="94502" x="4833938" y="2252663"/>
          <p14:tracePt t="94508" x="4826000" y="2209800"/>
          <p14:tracePt t="94515" x="4818063" y="2174875"/>
          <p14:tracePt t="94522" x="4808538" y="2149475"/>
          <p14:tracePt t="94529" x="4800600" y="2124075"/>
          <p14:tracePt t="94535" x="4791075" y="2082800"/>
          <p14:tracePt t="94541" x="4783138" y="2055813"/>
          <p14:tracePt t="94549" x="4765675" y="2047875"/>
          <p14:tracePt t="94554" x="4757738" y="2022475"/>
          <p14:tracePt t="94560" x="4757738" y="2005013"/>
          <p14:tracePt t="94567" x="4749800" y="1979613"/>
          <p14:tracePt t="94573" x="4740275" y="1971675"/>
          <p14:tracePt t="94582" x="4732338" y="1946275"/>
          <p14:tracePt t="94585" x="4714875" y="1911350"/>
          <p14:tracePt t="94592" x="4706938" y="1878013"/>
          <p14:tracePt t="94599" x="4689475" y="1852613"/>
          <p14:tracePt t="94605" x="4681538" y="1827213"/>
          <p14:tracePt t="94613" x="4664075" y="1801813"/>
          <p14:tracePt t="94618" x="4646613" y="1766888"/>
          <p14:tracePt t="94625" x="4638675" y="1733550"/>
          <p14:tracePt t="94631" x="4621213" y="1708150"/>
          <p14:tracePt t="94638" x="4595813" y="1674813"/>
          <p14:tracePt t="94645" x="4579938" y="1649413"/>
          <p14:tracePt t="94650" x="4570413" y="1622425"/>
          <p14:tracePt t="94657" x="4545013" y="1581150"/>
          <p14:tracePt t="94665" x="4537075" y="1555750"/>
          <p14:tracePt t="94669" x="4529138" y="1530350"/>
          <p14:tracePt t="94677" x="4511675" y="1512888"/>
          <p14:tracePt t="94683" x="4503738" y="1487488"/>
          <p14:tracePt t="94689" x="4494213" y="1462088"/>
          <p14:tracePt t="94696" x="4486275" y="1436688"/>
          <p14:tracePt t="94702" x="4476750" y="1419225"/>
          <p14:tracePt t="94708" x="4468813" y="1401763"/>
          <p14:tracePt t="94715" x="4468813" y="1393825"/>
          <p14:tracePt t="94721" x="4468813" y="1385888"/>
          <p14:tracePt t="94729" x="4468813" y="1376363"/>
          <p14:tracePt t="94735" x="4468813" y="1368425"/>
          <p14:tracePt t="94748" x="4468813" y="1360488"/>
          <p14:tracePt t="94761" x="4468813" y="1350963"/>
          <p14:tracePt t="94773" x="4468813" y="1343025"/>
          <p14:tracePt t="94799" x="4468813" y="1333500"/>
          <p14:tracePt t="94806" x="4468813" y="1317625"/>
          <p14:tracePt t="94831" x="4468813" y="1308100"/>
          <p14:tracePt t="94837" x="4476750" y="1308100"/>
          <p14:tracePt t="94844" x="4476750" y="1300163"/>
          <p14:tracePt t="94882" x="4486275" y="1292225"/>
          <p14:tracePt t="94902" x="4494213" y="1282700"/>
          <p14:tracePt t="94928" x="4503738" y="1282700"/>
          <p14:tracePt t="94947" x="4503738" y="1274763"/>
          <p14:tracePt t="94972" x="4511675" y="1274763"/>
          <p14:tracePt t="95005" x="4519613" y="1274763"/>
          <p14:tracePt t="95031" x="4529138" y="1274763"/>
          <p14:tracePt t="95044" x="4537075" y="1274763"/>
          <p14:tracePt t="95050" x="4545013" y="1274763"/>
          <p14:tracePt t="95069" x="4554538" y="1274763"/>
          <p14:tracePt t="95076" x="4562475" y="1274763"/>
          <p14:tracePt t="95089" x="4579938" y="1274763"/>
          <p14:tracePt t="95096" x="4587875" y="1274763"/>
          <p14:tracePt t="95128" x="4595813" y="1274763"/>
          <p14:tracePt t="95146" x="4605338" y="1274763"/>
          <p14:tracePt t="95166" x="4605338" y="1282700"/>
          <p14:tracePt t="95199" x="4613275" y="1282700"/>
          <p14:tracePt t="95211" x="4621213" y="1282700"/>
          <p14:tracePt t="95217" x="4630738" y="1282700"/>
          <p14:tracePt t="95231" x="4638675" y="1282700"/>
          <p14:tracePt t="95237" x="4656138" y="1282700"/>
          <p14:tracePt t="95250" x="4673600" y="1282700"/>
          <p14:tracePt t="95256" x="4681538" y="1282700"/>
          <p14:tracePt t="95264" x="4706938" y="1282700"/>
          <p14:tracePt t="95269" x="4724400" y="1282700"/>
          <p14:tracePt t="95275" x="4740275" y="1282700"/>
          <p14:tracePt t="95282" x="4757738" y="1282700"/>
          <p14:tracePt t="95289" x="4783138" y="1274763"/>
          <p14:tracePt t="95296" x="4791075" y="1274763"/>
          <p14:tracePt t="95301" x="4818063" y="1266825"/>
          <p14:tracePt t="95308" x="4843463" y="1266825"/>
          <p14:tracePt t="95321" x="4859338" y="1257300"/>
          <p14:tracePt t="95327" x="4868863" y="1257300"/>
          <p14:tracePt t="95333" x="4884738" y="1257300"/>
          <p14:tracePt t="95366" x="4894263" y="1257300"/>
          <p14:tracePt t="95456" x="4876800" y="1257300"/>
          <p14:tracePt t="95462" x="4859338" y="1257300"/>
          <p14:tracePt t="95468" x="4851400" y="1282700"/>
          <p14:tracePt t="95747" x="4851400" y="1274763"/>
          <p14:tracePt t="95759" x="4851400" y="1266825"/>
          <p14:tracePt t="95766" x="4851400" y="1257300"/>
          <p14:tracePt t="95780" x="4851400" y="1249363"/>
          <p14:tracePt t="95785" x="4851400" y="1241425"/>
          <p14:tracePt t="95798" x="4851400" y="1231900"/>
          <p14:tracePt t="95824" x="4851400" y="1223963"/>
          <p14:tracePt t="95837" x="4851400" y="1216025"/>
          <p14:tracePt t="95869" x="4851400" y="1206500"/>
          <p14:tracePt t="95895" x="4851400" y="1198563"/>
          <p14:tracePt t="95920" x="4851400" y="1189038"/>
          <p14:tracePt t="95958" x="4851400" y="1181100"/>
          <p14:tracePt t="96339" x="4851400" y="1189038"/>
          <p14:tracePt t="96346" x="4851400" y="1198563"/>
          <p14:tracePt t="96358" x="4843463" y="1216025"/>
          <p14:tracePt t="96371" x="4843463" y="1231900"/>
          <p14:tracePt t="96377" x="4833938" y="1241425"/>
          <p14:tracePt t="96384" x="4833938" y="1257300"/>
          <p14:tracePt t="96391" x="4826000" y="1274763"/>
          <p14:tracePt t="96398" x="4818063" y="1282700"/>
          <p14:tracePt t="96404" x="4818063" y="1292225"/>
          <p14:tracePt t="96410" x="4808538" y="1308100"/>
          <p14:tracePt t="96423" x="4808538" y="1325563"/>
          <p14:tracePt t="96430" x="4808538" y="1333500"/>
          <p14:tracePt t="96436" x="4800600" y="1343025"/>
          <p14:tracePt t="96442" x="4800600" y="1350963"/>
          <p14:tracePt t="96449" x="4791075" y="1368425"/>
          <p14:tracePt t="96464" x="4791075" y="1393825"/>
          <p14:tracePt t="96468" x="4783138" y="1393825"/>
          <p14:tracePt t="96475" x="4783138" y="1401763"/>
          <p14:tracePt t="96481" x="4775200" y="1419225"/>
          <p14:tracePt t="96496" x="4775200" y="1427163"/>
          <p14:tracePt t="96500" x="4775200" y="1436688"/>
          <p14:tracePt t="96507" x="4775200" y="1452563"/>
          <p14:tracePt t="96513" x="4775200" y="1462088"/>
          <p14:tracePt t="96520" x="4765675" y="1477963"/>
          <p14:tracePt t="96526" x="4757738" y="1495425"/>
          <p14:tracePt t="96532" x="4749800" y="1520825"/>
          <p14:tracePt t="96539" x="4740275" y="1546225"/>
          <p14:tracePt t="96547" x="4732338" y="1571625"/>
          <p14:tracePt t="96552" x="4714875" y="1606550"/>
          <p14:tracePt t="96558" x="4699000" y="1631950"/>
          <p14:tracePt t="96564" x="4689475" y="1639888"/>
          <p14:tracePt t="96571" x="4681538" y="1657350"/>
          <p14:tracePt t="96577" x="4673600" y="1690688"/>
          <p14:tracePt t="96584" x="4664075" y="1708150"/>
          <p14:tracePt t="96590" x="4656138" y="1716088"/>
          <p14:tracePt t="96596" x="4646613" y="1733550"/>
          <p14:tracePt t="96603" x="4638675" y="1741488"/>
          <p14:tracePt t="96610" x="4638675" y="1751013"/>
          <p14:tracePt t="96616" x="4630738" y="1758950"/>
          <p14:tracePt t="96622" x="4621213" y="1776413"/>
          <p14:tracePt t="96636" x="4613275" y="1793875"/>
          <p14:tracePt t="96642" x="4605338" y="1801813"/>
          <p14:tracePt t="96649" x="4595813" y="1827213"/>
          <p14:tracePt t="96663" x="4570413" y="1844675"/>
          <p14:tracePt t="96668" x="4570413" y="1852613"/>
          <p14:tracePt t="96675" x="4562475" y="1852613"/>
          <p14:tracePt t="96681" x="4554538" y="1870075"/>
          <p14:tracePt t="96687" x="4545013" y="1885950"/>
          <p14:tracePt t="96700" x="4537075" y="1903413"/>
          <p14:tracePt t="96707" x="4529138" y="1920875"/>
          <p14:tracePt t="96719" x="4519613" y="1946275"/>
          <p14:tracePt t="96726" x="4511675" y="1954213"/>
          <p14:tracePt t="96739" x="4503738" y="1963738"/>
          <p14:tracePt t="96747" x="4503738" y="1971675"/>
          <p14:tracePt t="96751" x="4494213" y="1971675"/>
          <p14:tracePt t="96758" x="4486275" y="1979613"/>
          <p14:tracePt t="96765" x="4486275" y="1989138"/>
          <p14:tracePt t="96777" x="4486275" y="1997075"/>
          <p14:tracePt t="96784" x="4476750" y="1997075"/>
          <p14:tracePt t="96809" x="4468813" y="1997075"/>
          <p14:tracePt t="96830" x="4460875" y="1997075"/>
          <p14:tracePt t="96849" x="4443413" y="1989138"/>
          <p14:tracePt t="96880" x="4435475" y="1989138"/>
          <p14:tracePt t="96894" x="4435475" y="1979613"/>
          <p14:tracePt t="96906" x="4425950" y="1979613"/>
          <p14:tracePt t="96932" x="4418013" y="1979613"/>
          <p14:tracePt t="96958" x="4410075" y="1979613"/>
          <p14:tracePt t="96971" x="4410075" y="1971675"/>
          <p14:tracePt t="96997" x="4410075" y="1963738"/>
          <p14:tracePt t="97003" x="4400550" y="1963738"/>
          <p14:tracePt t="97028" x="4392613" y="1954213"/>
          <p14:tracePt t="97042" x="4392613" y="1938338"/>
          <p14:tracePt t="97068" x="4392613" y="1928813"/>
          <p14:tracePt t="97080" x="4392613" y="1920875"/>
          <p14:tracePt t="97093" x="4384675" y="1911350"/>
          <p14:tracePt t="97138" x="4375150" y="1911350"/>
          <p14:tracePt t="97157" x="4375150" y="1903413"/>
          <p14:tracePt t="97248" x="4375150" y="1895475"/>
          <p14:tracePt t="97402" x="4375150" y="1885950"/>
          <p14:tracePt t="97455" x="4375150" y="1878013"/>
          <p14:tracePt t="97512" x="4384675" y="1878013"/>
          <p14:tracePt t="97654" x="4384675" y="1870075"/>
          <p14:tracePt t="97711" x="4384675" y="1860550"/>
          <p14:tracePt t="97976" x="4384675" y="1852613"/>
          <p14:tracePt t="97989" x="4392613" y="1852613"/>
          <p14:tracePt t="98363" x="4392613" y="1860550"/>
          <p14:tracePt t="98440" x="4400550" y="1860550"/>
          <p14:tracePt t="98512" x="4410075" y="1860550"/>
          <p14:tracePt t="98539" x="4418013" y="1860550"/>
          <p14:tracePt t="98562" x="4425950" y="1860550"/>
          <p14:tracePt t="98917" x="4425950" y="1979613"/>
          <p14:tracePt t="98923" x="4425950" y="2235200"/>
          <p14:tracePt t="98930" x="4425950" y="2371725"/>
          <p14:tracePt t="98936" x="4425950" y="2447925"/>
          <p14:tracePt t="98943" x="4425950" y="2516188"/>
          <p14:tracePt t="98949" x="4425950" y="2600325"/>
          <p14:tracePt t="98956" x="4425950" y="2686050"/>
          <p14:tracePt t="98963" x="4435475" y="2787650"/>
          <p14:tracePt t="98969" x="4435475" y="2871788"/>
          <p14:tracePt t="98976" x="4443413" y="2974975"/>
          <p14:tracePt t="98981" x="4451350" y="3059113"/>
          <p14:tracePt t="98988" x="4468813" y="3144838"/>
          <p14:tracePt t="98995" x="4476750" y="3228975"/>
          <p14:tracePt t="99001" x="4486275" y="3289300"/>
          <p14:tracePt t="99007" x="4486275" y="3348038"/>
          <p14:tracePt t="99014" x="4494213" y="3408363"/>
          <p14:tracePt t="99020" x="4503738" y="3459163"/>
          <p14:tracePt t="99026" x="4511675" y="3484563"/>
          <p14:tracePt t="99033" x="4519613" y="3517900"/>
          <p14:tracePt t="99039" x="4529138" y="3568700"/>
          <p14:tracePt t="99046" x="4545013" y="3611563"/>
          <p14:tracePt t="99052" x="4554538" y="3646488"/>
          <p14:tracePt t="99059" x="4554538" y="3679825"/>
          <p14:tracePt t="99066" x="4579938" y="3738563"/>
          <p14:tracePt t="99071" x="4587875" y="3773488"/>
          <p14:tracePt t="99078" x="4595813" y="3806825"/>
          <p14:tracePt t="99085" x="4621213" y="3841750"/>
          <p14:tracePt t="99091" x="4638675" y="3867150"/>
          <p14:tracePt t="99098" x="4656138" y="3908425"/>
          <p14:tracePt t="99105" x="4664075" y="3935413"/>
          <p14:tracePt t="99110" x="4681538" y="3960813"/>
          <p14:tracePt t="99116" x="4699000" y="3994150"/>
          <p14:tracePt t="99123" x="4706938" y="4002088"/>
          <p14:tracePt t="99129" x="4724400" y="4027488"/>
          <p14:tracePt t="99136" x="4724400" y="4052888"/>
          <p14:tracePt t="99143" x="4732338" y="4070350"/>
          <p14:tracePt t="99149" x="4740275" y="4079875"/>
          <p14:tracePt t="99155" x="4749800" y="4087813"/>
          <p14:tracePt t="99163" x="4749800" y="4105275"/>
          <p14:tracePt t="99168" x="4757738" y="4105275"/>
          <p14:tracePt t="99176" x="4765675" y="4113213"/>
          <p14:tracePt t="99181" x="4765675" y="4121150"/>
          <p14:tracePt t="99187" x="4775200" y="4130675"/>
          <p14:tracePt t="99201" x="4783138" y="4138613"/>
          <p14:tracePt t="99206" x="4783138" y="4146550"/>
          <p14:tracePt t="99213" x="4783138" y="4156075"/>
          <p14:tracePt t="99220" x="4800600" y="4189413"/>
          <p14:tracePt t="99226" x="4808538" y="4206875"/>
          <p14:tracePt t="99233" x="4826000" y="4232275"/>
          <p14:tracePt t="99239" x="4833938" y="4240213"/>
          <p14:tracePt t="99247" x="4851400" y="4257675"/>
          <p14:tracePt t="99252" x="4859338" y="4275138"/>
          <p14:tracePt t="99259" x="4868863" y="4291013"/>
          <p14:tracePt t="99265" x="4876800" y="4291013"/>
          <p14:tracePt t="99271" x="4884738" y="4308475"/>
          <p14:tracePt t="99278" x="4894263" y="4308475"/>
          <p14:tracePt t="99284" x="4910138" y="4316413"/>
          <p14:tracePt t="99291" x="4919663" y="4316413"/>
          <p14:tracePt t="99316" x="4927600" y="4316413"/>
          <p14:tracePt t="99349" x="4935538" y="4308475"/>
          <p14:tracePt t="99363" x="4945063" y="4308475"/>
          <p14:tracePt t="99368" x="4945063" y="4300538"/>
          <p14:tracePt t="99381" x="4945063" y="4283075"/>
          <p14:tracePt t="99395" x="4953000" y="4275138"/>
          <p14:tracePt t="99400" x="4953000" y="4265613"/>
          <p14:tracePt t="99414" x="4962525" y="4249738"/>
          <p14:tracePt t="99419" x="4962525" y="4232275"/>
          <p14:tracePt t="99432" x="4970463" y="4214813"/>
          <p14:tracePt t="99439" x="4970463" y="4197350"/>
          <p14:tracePt t="99446" x="4970463" y="4181475"/>
          <p14:tracePt t="99452" x="4970463" y="4171950"/>
          <p14:tracePt t="99458" x="4970463" y="4164013"/>
          <p14:tracePt t="99465" x="4970463" y="4156075"/>
          <p14:tracePt t="99471" x="4970463" y="4138613"/>
          <p14:tracePt t="99479" x="4970463" y="4130675"/>
          <p14:tracePt t="99484" x="4970463" y="4121150"/>
          <p14:tracePt t="99491" x="4970463" y="4105275"/>
          <p14:tracePt t="99497" x="4970463" y="4087813"/>
          <p14:tracePt t="99505" x="4970463" y="4052888"/>
          <p14:tracePt t="99510" x="4970463" y="4037013"/>
          <p14:tracePt t="99519" x="4970463" y="4011613"/>
          <p14:tracePt t="99523" x="4970463" y="3976688"/>
          <p14:tracePt t="99531" x="4970463" y="3951288"/>
          <p14:tracePt t="99535" x="4970463" y="3935413"/>
          <p14:tracePt t="99542" x="4970463" y="3900488"/>
          <p14:tracePt t="99549" x="4970463" y="3875088"/>
          <p14:tracePt t="99555" x="4970463" y="3857625"/>
          <p14:tracePt t="99562" x="4970463" y="3841750"/>
          <p14:tracePt t="99568" x="4970463" y="3816350"/>
          <p14:tracePt t="99574" x="4970463" y="3806825"/>
          <p14:tracePt t="99581" x="4970463" y="3763963"/>
          <p14:tracePt t="99587" x="4970463" y="3738563"/>
          <p14:tracePt t="99595" x="4978400" y="3705225"/>
          <p14:tracePt t="99600" x="4978400" y="3671888"/>
          <p14:tracePt t="99606" x="4978400" y="3646488"/>
          <p14:tracePt t="99615" x="4978400" y="3594100"/>
          <p14:tracePt t="99619" x="4987925" y="3568700"/>
          <p14:tracePt t="99626" x="4995863" y="3535363"/>
          <p14:tracePt t="99633" x="4995863" y="3502025"/>
          <p14:tracePt t="99639" x="4995863" y="3467100"/>
          <p14:tracePt t="99645" x="4995863" y="3433763"/>
          <p14:tracePt t="99652" x="4995863" y="3416300"/>
          <p14:tracePt t="99658" x="4995863" y="3398838"/>
          <p14:tracePt t="99665" x="4995863" y="3382963"/>
          <p14:tracePt t="99671" x="4995863" y="3365500"/>
          <p14:tracePt t="99678" x="4995863" y="3348038"/>
          <p14:tracePt t="99684" x="4995863" y="3340100"/>
          <p14:tracePt t="99690" x="4995863" y="3322638"/>
          <p14:tracePt t="99697" x="4995863" y="3314700"/>
          <p14:tracePt t="99703" x="4995863" y="3297238"/>
          <p14:tracePt t="99710" x="4995863" y="3289300"/>
          <p14:tracePt t="99736" x="4995863" y="3279775"/>
          <p14:tracePt t="99813" x="4995863" y="3297238"/>
          <p14:tracePt t="99819" x="4995863" y="3322638"/>
          <p14:tracePt t="99825" x="4995863" y="3330575"/>
          <p14:tracePt t="99832" x="4995863" y="3355975"/>
          <p14:tracePt t="99839" x="4995863" y="3365500"/>
          <p14:tracePt t="99847" x="4995863" y="3382963"/>
          <p14:tracePt t="99851" x="4995863" y="3408363"/>
          <p14:tracePt t="99858" x="4995863" y="3416300"/>
          <p14:tracePt t="99864" x="4995863" y="3441700"/>
          <p14:tracePt t="99871" x="4995863" y="3467100"/>
          <p14:tracePt t="99877" x="4995863" y="3475038"/>
          <p14:tracePt t="99886" x="4995863" y="3492500"/>
          <p14:tracePt t="99898" x="4995863" y="3527425"/>
          <p14:tracePt t="99903" x="4995863" y="3543300"/>
          <p14:tracePt t="99916" x="4995863" y="3560763"/>
          <p14:tracePt t="99922" x="4995863" y="3568700"/>
          <p14:tracePt t="99936" x="4995863" y="3594100"/>
          <p14:tracePt t="99949" x="4995863" y="3603625"/>
          <p14:tracePt t="99955" x="4995863" y="3619500"/>
          <p14:tracePt t="99968" x="4995863" y="3636963"/>
          <p14:tracePt t="99975" x="4995863" y="3646488"/>
          <p14:tracePt t="99987" x="4995863" y="3654425"/>
          <p14:tracePt t="99993" x="4995863" y="3662363"/>
          <p14:tracePt t="100000" x="4995863" y="3671888"/>
          <p14:tracePt t="100006" x="4995863" y="3679825"/>
          <p14:tracePt t="100014" x="4995863" y="3687763"/>
          <p14:tracePt t="100019" x="4995863" y="3697288"/>
          <p14:tracePt t="100025" x="5003800" y="3705225"/>
          <p14:tracePt t="100032" x="5003800" y="3722688"/>
          <p14:tracePt t="100038" x="5003800" y="3730625"/>
          <p14:tracePt t="100046" x="5013325" y="3738563"/>
          <p14:tracePt t="100058" x="5013325" y="3756025"/>
          <p14:tracePt t="100070" x="5013325" y="3763963"/>
          <p14:tracePt t="100086" x="5021263" y="3773488"/>
          <p14:tracePt t="100090" x="5021263" y="3781425"/>
          <p14:tracePt t="100109" x="5029200" y="3781425"/>
          <p14:tracePt t="100116" x="5029200" y="3790950"/>
          <p14:tracePt t="100142" x="5029200" y="3798888"/>
          <p14:tracePt t="100155" x="5038725" y="3798888"/>
          <p14:tracePt t="100463" x="5038725" y="3790950"/>
          <p14:tracePt t="100477" x="5038725" y="3781425"/>
          <p14:tracePt t="100483" x="5038725" y="3773488"/>
          <p14:tracePt t="100497" x="5038725" y="3763963"/>
          <p14:tracePt t="100502" x="5038725" y="3756025"/>
          <p14:tracePt t="100508" x="5038725" y="3748088"/>
          <p14:tracePt t="100516" x="5038725" y="3738563"/>
          <p14:tracePt t="100522" x="5038725" y="3730625"/>
          <p14:tracePt t="100534" x="5038725" y="3722688"/>
          <p14:tracePt t="100548" x="5038725" y="3713163"/>
          <p14:tracePt t="100560" x="5054600" y="3705225"/>
          <p14:tracePt t="100574" x="5054600" y="3697288"/>
          <p14:tracePt t="100586" x="5054600" y="3687763"/>
          <p14:tracePt t="100606" x="5054600" y="3679825"/>
          <p14:tracePt t="100618" x="5054600" y="3671888"/>
          <p14:tracePt t="100631" x="5054600" y="3662363"/>
          <p14:tracePt t="100651" x="5054600" y="3654425"/>
          <p14:tracePt t="100666" x="5054600" y="3646488"/>
          <p14:tracePt t="100683" x="5054600" y="3636963"/>
          <p14:tracePt t="100698" x="5054600" y="3629025"/>
          <p14:tracePt t="100708" x="5054600" y="3619500"/>
          <p14:tracePt t="100721" x="5054600" y="3611563"/>
          <p14:tracePt t="100735" x="5054600" y="3603625"/>
          <p14:tracePt t="100754" x="5054600" y="3594100"/>
          <p14:tracePt t="101077" x="5046663" y="3594100"/>
          <p14:tracePt t="101088" x="5038725" y="3594100"/>
          <p14:tracePt t="101108" x="5029200" y="3594100"/>
          <p14:tracePt t="101147" x="5021263" y="3594100"/>
          <p14:tracePt t="101173" x="5013325" y="3594100"/>
          <p14:tracePt t="101257" x="5013325" y="3586163"/>
          <p14:tracePt t="101282" x="5021263" y="3578225"/>
          <p14:tracePt t="101308" x="5029200" y="3578225"/>
          <p14:tracePt t="101314" x="5038725" y="3578225"/>
          <p14:tracePt t="101321" x="5046663" y="3578225"/>
          <p14:tracePt t="101341" x="5054600" y="3578225"/>
          <p14:tracePt t="101346" x="5064125" y="3578225"/>
          <p14:tracePt t="101360" x="5072063" y="3578225"/>
          <p14:tracePt t="101366" x="5089525" y="3578225"/>
          <p14:tracePt t="101386" x="5097463" y="3578225"/>
          <p14:tracePt t="101391" x="5106988" y="3578225"/>
          <p14:tracePt t="101399" x="5114925" y="3586163"/>
          <p14:tracePt t="101411" x="5114925" y="3594100"/>
          <p14:tracePt t="101418" x="5122863" y="3594100"/>
          <p14:tracePt t="101437" x="5132388" y="3611563"/>
          <p14:tracePt t="101443" x="5132388" y="3619500"/>
          <p14:tracePt t="101463" x="5132388" y="3629025"/>
          <p14:tracePt t="101469" x="5140325" y="3636963"/>
          <p14:tracePt t="101488" x="5140325" y="3646488"/>
          <p14:tracePt t="101499" x="5148263" y="3646488"/>
          <p14:tracePt t="101501" x="5148263" y="3654425"/>
          <p14:tracePt t="101515" x="5148263" y="3662363"/>
          <p14:tracePt t="101547" x="5148263" y="3671888"/>
          <p14:tracePt t="101559" x="5148263" y="3679825"/>
          <p14:tracePt t="101611" x="5140325" y="3679825"/>
          <p14:tracePt t="101669" x="5132388" y="3679825"/>
          <p14:tracePt t="101715" x="5132388" y="3671888"/>
          <p14:tracePt t="101740" x="5132388" y="3662363"/>
          <p14:tracePt t="101746" x="5132388" y="3654425"/>
          <p14:tracePt t="101759" x="5132388" y="3646488"/>
          <p14:tracePt t="101778" x="5132388" y="3636963"/>
          <p14:tracePt t="101791" x="5132388" y="3629025"/>
          <p14:tracePt t="101810" x="5132388" y="3619500"/>
          <p14:tracePt t="101817" x="5132388" y="3603625"/>
          <p14:tracePt t="101836" x="5132388" y="3594100"/>
          <p14:tracePt t="101850" x="5132388" y="3586163"/>
          <p14:tracePt t="101876" x="5132388" y="3578225"/>
          <p14:tracePt t="101920" x="5132388" y="3568700"/>
          <p14:tracePt t="101959" x="5132388" y="3560763"/>
          <p14:tracePt t="102049" x="5132388" y="3552825"/>
          <p14:tracePt t="102088" x="5122863" y="3552825"/>
          <p14:tracePt t="102146" x="5114925" y="3552825"/>
          <p14:tracePt t="102165" x="5106988" y="3552825"/>
          <p14:tracePt t="102178" x="5097463" y="3552825"/>
          <p14:tracePt t="102197" x="5080000" y="3552825"/>
          <p14:tracePt t="102217" x="5072063" y="3552825"/>
          <p14:tracePt t="102223" x="5064125" y="3552825"/>
          <p14:tracePt t="102237" x="5054600" y="3552825"/>
          <p14:tracePt t="102249" x="5046663" y="3552825"/>
          <p14:tracePt t="102256" x="5029200" y="3552825"/>
          <p14:tracePt t="102268" x="5013325" y="3552825"/>
          <p14:tracePt t="102275" x="5013325" y="3543300"/>
          <p14:tracePt t="102281" x="5003800" y="3543300"/>
          <p14:tracePt t="102288" x="4987925" y="3543300"/>
          <p14:tracePt t="102295" x="4978400" y="3535363"/>
          <p14:tracePt t="102300" x="4970463" y="3535363"/>
          <p14:tracePt t="102311" x="4945063" y="3535363"/>
          <p14:tracePt t="102314" x="4945063" y="3527425"/>
          <p14:tracePt t="102320" x="4927600" y="3527425"/>
          <p14:tracePt t="102326" x="4927600" y="3517900"/>
          <p14:tracePt t="102332" x="4919663" y="3517900"/>
          <p14:tracePt t="102339" x="4910138" y="3509963"/>
          <p14:tracePt t="102346" x="4902200" y="3509963"/>
          <p14:tracePt t="102358" x="4894263" y="3509963"/>
          <p14:tracePt t="102365" x="4884738" y="3502025"/>
          <p14:tracePt t="102371" x="4876800" y="3502025"/>
          <p14:tracePt t="102384" x="4876800" y="3492500"/>
          <p14:tracePt t="102390" x="4868863" y="3492500"/>
          <p14:tracePt t="102397" x="4868863" y="3484563"/>
          <p14:tracePt t="102417" x="4868863" y="3475038"/>
          <p14:tracePt t="102442" x="4868863" y="3467100"/>
          <p14:tracePt t="102487" x="4868863" y="3459163"/>
          <p14:tracePt t="102513" x="4868863" y="3449638"/>
          <p14:tracePt t="102565" x="4876800" y="3449638"/>
          <p14:tracePt t="102584" x="4884738" y="3449638"/>
          <p14:tracePt t="102610" x="4894263" y="3449638"/>
          <p14:tracePt t="102662" x="4902200" y="3449638"/>
          <p14:tracePt t="102687" x="4910138" y="3449638"/>
          <p14:tracePt t="102771" x="4919663" y="3449638"/>
          <p14:tracePt t="102835" x="4919663" y="3459163"/>
          <p14:tracePt t="102849" x="4927600" y="3459163"/>
          <p14:tracePt t="102964" x="4927600" y="3467100"/>
          <p14:tracePt t="102970" x="4927600" y="3475038"/>
          <p14:tracePt t="103383" x="4935538" y="3492500"/>
          <p14:tracePt t="103389" x="4945063" y="3527425"/>
          <p14:tracePt t="103397" x="4953000" y="3560763"/>
          <p14:tracePt t="103402" x="4962525" y="3594100"/>
          <p14:tracePt t="103408" x="4978400" y="3636963"/>
          <p14:tracePt t="103416" x="4987925" y="3687763"/>
          <p14:tracePt t="103421" x="4995863" y="3722688"/>
          <p14:tracePt t="103428" x="5021263" y="3773488"/>
          <p14:tracePt t="103434" x="5038725" y="3832225"/>
          <p14:tracePt t="103441" x="5064125" y="3875088"/>
          <p14:tracePt t="103449" x="5097463" y="3943350"/>
          <p14:tracePt t="103454" x="5122863" y="3994150"/>
          <p14:tracePt t="103461" x="5157788" y="4044950"/>
          <p14:tracePt t="103467" x="5173663" y="4087813"/>
          <p14:tracePt t="103473" x="5191125" y="4121150"/>
          <p14:tracePt t="103480" x="5216525" y="4164013"/>
          <p14:tracePt t="103486" x="5233988" y="4197350"/>
          <p14:tracePt t="103493" x="5249863" y="4224338"/>
          <p14:tracePt t="103499" x="5276850" y="4257675"/>
          <p14:tracePt t="103506" x="5292725" y="4275138"/>
          <p14:tracePt t="103512" x="5310188" y="4300538"/>
          <p14:tracePt t="103518" x="5318125" y="4316413"/>
          <p14:tracePt t="103526" x="5335588" y="4333875"/>
          <p14:tracePt t="103531" x="5353050" y="4359275"/>
          <p14:tracePt t="103537" x="5360988" y="4368800"/>
          <p14:tracePt t="103544" x="5368925" y="4376738"/>
          <p14:tracePt t="103551" x="5378450" y="4384675"/>
          <p14:tracePt t="103557" x="5386388" y="4394200"/>
          <p14:tracePt t="103564" x="5403850" y="4394200"/>
          <p14:tracePt t="103570" x="5429250" y="4402138"/>
          <p14:tracePt t="103576" x="5446713" y="4410075"/>
          <p14:tracePt t="103583" x="5462588" y="4427538"/>
          <p14:tracePt t="103589" x="5487988" y="4435475"/>
          <p14:tracePt t="103596" x="5505450" y="4452938"/>
          <p14:tracePt t="103602" x="5530850" y="4470400"/>
          <p14:tracePt t="103609" x="5548313" y="4478338"/>
          <p14:tracePt t="103616" x="5565775" y="4486275"/>
          <p14:tracePt t="103621" x="5591175" y="4503738"/>
          <p14:tracePt t="103628" x="5607050" y="4513263"/>
          <p14:tracePt t="103634" x="5616575" y="4521200"/>
          <p14:tracePt t="103641" x="5624513" y="4521200"/>
          <p14:tracePt t="103648" x="5632450" y="4529138"/>
          <p14:tracePt t="103654" x="5641975" y="4529138"/>
          <p14:tracePt t="103745" x="5641975" y="4538663"/>
          <p14:tracePt t="103757" x="5641975" y="4546600"/>
          <p14:tracePt t="103796" x="5632450" y="4554538"/>
          <p14:tracePt t="103808" x="5624513" y="4554538"/>
          <p14:tracePt t="103822" x="5624513" y="4564063"/>
          <p14:tracePt t="103828" x="5616575" y="4564063"/>
          <p14:tracePt t="103841" x="5607050" y="4572000"/>
          <p14:tracePt t="103860" x="5599113" y="4572000"/>
          <p14:tracePt t="103873" x="5581650" y="4572000"/>
          <p14:tracePt t="103905" x="5573713" y="4572000"/>
          <p14:tracePt t="103918" x="5565775" y="4572000"/>
          <p14:tracePt t="103930" x="5556250" y="4572000"/>
          <p14:tracePt t="103937" x="5556250" y="4564063"/>
          <p14:tracePt t="103944" x="5548313" y="4554538"/>
          <p14:tracePt t="103958" x="5538788" y="4554538"/>
          <p14:tracePt t="103969" x="5538788" y="4546600"/>
          <p14:tracePt t="103982" x="5538788" y="4538663"/>
          <p14:tracePt t="103988" x="5530850" y="4538663"/>
          <p14:tracePt t="104008" x="5522913" y="4529138"/>
          <p14:tracePt t="104041" x="5522913" y="4521200"/>
          <p14:tracePt t="104060" x="5522913" y="4513263"/>
          <p14:tracePt t="104092" x="5522913" y="4503738"/>
          <p14:tracePt t="104099" x="5513388" y="4503738"/>
          <p14:tracePt t="104125" x="5513388" y="4495800"/>
          <p14:tracePt t="104150" x="5505450" y="4495800"/>
          <p14:tracePt t="104447" x="5505450" y="4486275"/>
          <p14:tracePt t="104486" x="5505450" y="4478338"/>
          <p14:tracePt t="104530" x="5505450" y="4470400"/>
          <p14:tracePt t="104581" x="5497513" y="4470400"/>
          <p14:tracePt t="104595" x="5497513" y="4460875"/>
          <p14:tracePt t="104620" x="5497513" y="4452938"/>
          <p14:tracePt t="104711" x="5487988" y="4452938"/>
          <p14:tracePt t="104739" x="5487988" y="4445000"/>
          <p14:tracePt t="104820" x="5487988" y="4435475"/>
          <p14:tracePt t="105135" x="5472113" y="4435475"/>
          <p14:tracePt t="105156" x="5472113" y="4427538"/>
          <p14:tracePt t="105219" x="5472113" y="4419600"/>
          <p14:tracePt t="105252" x="5472113" y="4410075"/>
          <p14:tracePt t="105285" x="5472113" y="4402138"/>
          <p14:tracePt t="105329" x="5472113" y="4394200"/>
          <p14:tracePt t="105375" x="5472113" y="4384675"/>
          <p14:tracePt t="105465" x="5472113" y="4376738"/>
          <p14:tracePt t="105498" x="5472113" y="4368800"/>
          <p14:tracePt t="105587" x="5472113" y="4359275"/>
          <p14:tracePt t="105658" x="5480050" y="4351338"/>
          <p14:tracePt t="105903" x="5480050" y="4368800"/>
          <p14:tracePt t="105909" x="5480050" y="4376738"/>
          <p14:tracePt t="105922" x="5480050" y="4384675"/>
          <p14:tracePt t="105929" x="5480050" y="4394200"/>
          <p14:tracePt t="105935" x="5480050" y="4402138"/>
          <p14:tracePt t="105948" x="5480050" y="4410075"/>
          <p14:tracePt t="105961" x="5472113" y="4419600"/>
          <p14:tracePt t="105974" x="5472113" y="4427538"/>
          <p14:tracePt t="105982" x="5472113" y="4435475"/>
          <p14:tracePt t="105993" x="5472113" y="4445000"/>
          <p14:tracePt t="106006" x="5472113" y="4452938"/>
          <p14:tracePt t="106014" x="5472113" y="4460875"/>
          <p14:tracePt t="106026" x="5472113" y="4470400"/>
          <p14:tracePt t="106032" x="5472113" y="4478338"/>
          <p14:tracePt t="106038" x="5472113" y="4486275"/>
          <p14:tracePt t="106045" x="5472113" y="4495800"/>
          <p14:tracePt t="106051" x="5472113" y="4503738"/>
          <p14:tracePt t="106065" x="5472113" y="4513263"/>
          <p14:tracePt t="106070" x="5472113" y="4529138"/>
          <p14:tracePt t="106083" x="5462588" y="4546600"/>
          <p14:tracePt t="106090" x="5462588" y="4564063"/>
          <p14:tracePt t="106097" x="5462588" y="4572000"/>
          <p14:tracePt t="106103" x="5462588" y="4589463"/>
          <p14:tracePt t="106109" x="5454650" y="4605338"/>
          <p14:tracePt t="106116" x="5454650" y="4640263"/>
          <p14:tracePt t="106122" x="5454650" y="4665663"/>
          <p14:tracePt t="106128" x="5446713" y="4691063"/>
          <p14:tracePt t="106135" x="5446713" y="4699000"/>
          <p14:tracePt t="106141" x="5437188" y="4724400"/>
          <p14:tracePt t="106147" x="5437188" y="4741863"/>
          <p14:tracePt t="106155" x="5429250" y="4759325"/>
          <p14:tracePt t="106161" x="5429250" y="4784725"/>
          <p14:tracePt t="106167" x="5429250" y="4802188"/>
          <p14:tracePt t="106175" x="5429250" y="4810125"/>
          <p14:tracePt t="106182" x="5429250" y="4827588"/>
          <p14:tracePt t="106187" x="5429250" y="4835525"/>
          <p14:tracePt t="106199" x="5429250" y="4843463"/>
          <p14:tracePt t="106206" x="5429250" y="4852988"/>
          <p14:tracePt t="106219" x="5429250" y="4860925"/>
          <p14:tracePt t="106225" x="5429250" y="4868863"/>
          <p14:tracePt t="106231" x="5429250" y="4878388"/>
          <p14:tracePt t="106244" x="5429250" y="4894263"/>
          <p14:tracePt t="106251" x="5429250" y="4903788"/>
          <p14:tracePt t="106257" x="5437188" y="4911725"/>
          <p14:tracePt t="106265" x="5437188" y="4919663"/>
          <p14:tracePt t="106270" x="5446713" y="4929188"/>
          <p14:tracePt t="106283" x="5446713" y="4937125"/>
          <p14:tracePt t="106289" x="5446713" y="4946650"/>
          <p14:tracePt t="106302" x="5454650" y="4954588"/>
          <p14:tracePt t="106309" x="5462588" y="4962525"/>
          <p14:tracePt t="106316" x="5462588" y="4972050"/>
          <p14:tracePt t="106322" x="5472113" y="4972050"/>
          <p14:tracePt t="106328" x="5480050" y="4972050"/>
          <p14:tracePt t="106334" x="5480050" y="4979988"/>
          <p14:tracePt t="106341" x="5497513" y="4997450"/>
          <p14:tracePt t="106348" x="5513388" y="4997450"/>
          <p14:tracePt t="106354" x="5522913" y="5005388"/>
          <p14:tracePt t="106361" x="5522913" y="5022850"/>
          <p14:tracePt t="106367" x="5538788" y="5022850"/>
          <p14:tracePt t="106373" x="5556250" y="5030788"/>
          <p14:tracePt t="106387" x="5565775" y="5030788"/>
          <p14:tracePt t="106392" x="5573713" y="5030788"/>
          <p14:tracePt t="106405" x="5591175" y="5030788"/>
          <p14:tracePt t="106414" x="5599113" y="5030788"/>
          <p14:tracePt t="106426" x="5607050" y="5030788"/>
          <p14:tracePt t="106431" x="5624513" y="5030788"/>
          <p14:tracePt t="106438" x="5632450" y="5030788"/>
          <p14:tracePt t="106444" x="5641975" y="5030788"/>
          <p14:tracePt t="106451" x="5649913" y="5030788"/>
          <p14:tracePt t="106457" x="5657850" y="5030788"/>
          <p14:tracePt t="106464" x="5667375" y="5030788"/>
          <p14:tracePt t="106476" x="5675313" y="5030788"/>
          <p14:tracePt t="106497" x="5683250" y="5030788"/>
          <p14:tracePt t="106515" x="5692775" y="5030788"/>
          <p14:tracePt t="106670" x="5692775" y="5038725"/>
          <p14:tracePt t="106683" x="5692775" y="5048250"/>
          <p14:tracePt t="106702" x="5692775" y="5056188"/>
          <p14:tracePt t="106708" x="5683250" y="5064125"/>
          <p14:tracePt t="106715" x="5683250" y="5073650"/>
          <p14:tracePt t="106734" x="5675313" y="5081588"/>
          <p14:tracePt t="106747" x="5667375" y="5091113"/>
          <p14:tracePt t="106760" x="5657850" y="5091113"/>
          <p14:tracePt t="106786" x="5657850" y="5099050"/>
          <p14:tracePt t="106792" x="5649913" y="5099050"/>
          <p14:tracePt t="106941" x="5657850" y="5099050"/>
          <p14:tracePt t="106946" x="5667375" y="5099050"/>
          <p14:tracePt t="106953" x="5675313" y="5091113"/>
          <p14:tracePt t="106973" x="5683250" y="5091113"/>
          <p14:tracePt t="106980" x="5692775" y="5081588"/>
          <p14:tracePt t="106992" x="5700713" y="5081588"/>
          <p14:tracePt t="106998" x="5718175" y="5081588"/>
          <p14:tracePt t="107012" x="5743575" y="5073650"/>
          <p14:tracePt t="107018" x="5761038" y="5073650"/>
          <p14:tracePt t="107024" x="5786438" y="5073650"/>
          <p14:tracePt t="107031" x="5811838" y="5073650"/>
          <p14:tracePt t="107037" x="5845175" y="5073650"/>
          <p14:tracePt t="107043" x="5870575" y="5073650"/>
          <p14:tracePt t="107050" x="5913438" y="5073650"/>
          <p14:tracePt t="107057" x="5946775" y="5073650"/>
          <p14:tracePt t="107064" x="5981700" y="5073650"/>
          <p14:tracePt t="107069" x="6024563" y="5073650"/>
          <p14:tracePt t="107076" x="6057900" y="5064125"/>
          <p14:tracePt t="107082" x="6100763" y="5064125"/>
          <p14:tracePt t="107089" x="6134100" y="5064125"/>
          <p14:tracePt t="107095" x="6159500" y="5064125"/>
          <p14:tracePt t="107101" x="6194425" y="5064125"/>
          <p14:tracePt t="107108" x="6227763" y="5064125"/>
          <p14:tracePt t="107116" x="6253163" y="5064125"/>
          <p14:tracePt t="107121" x="6286500" y="5064125"/>
          <p14:tracePt t="107127" x="6311900" y="5064125"/>
          <p14:tracePt t="107134" x="6338888" y="5064125"/>
          <p14:tracePt t="107140" x="6354763" y="5064125"/>
          <p14:tracePt t="107155" x="6415088" y="5064125"/>
          <p14:tracePt t="107159" x="6430963" y="5064125"/>
          <p14:tracePt t="107166" x="6448425" y="5064125"/>
          <p14:tracePt t="107173" x="6473825" y="5064125"/>
          <p14:tracePt t="107181" x="6483350" y="5064125"/>
          <p14:tracePt t="107185" x="6491288" y="5064125"/>
          <p14:tracePt t="107192" x="6508750" y="5064125"/>
          <p14:tracePt t="107205" x="6524625" y="5064125"/>
          <p14:tracePt t="107218" x="6534150" y="5064125"/>
          <p14:tracePt t="107225" x="6542088" y="5064125"/>
          <p14:tracePt t="107231" x="6550025" y="5064125"/>
          <p14:tracePt t="107264" x="6559550" y="5064125"/>
          <p14:tracePt t="107321" x="6559550" y="5073650"/>
          <p14:tracePt t="107334" x="6559550" y="5081588"/>
          <p14:tracePt t="107354" x="6542088" y="5091113"/>
          <p14:tracePt t="107359" x="6534150" y="5099050"/>
          <p14:tracePt t="107367" x="6524625" y="5099050"/>
          <p14:tracePt t="107372" x="6516688" y="5106988"/>
          <p14:tracePt t="107380" x="6508750" y="5106988"/>
          <p14:tracePt t="107386" x="6499225" y="5106988"/>
          <p14:tracePt t="107391" x="6491288" y="5106988"/>
          <p14:tracePt t="107398" x="6483350" y="5116513"/>
          <p14:tracePt t="107406" x="6465888" y="5116513"/>
          <p14:tracePt t="107411" x="6456363" y="5124450"/>
          <p14:tracePt t="107418" x="6440488" y="5124450"/>
          <p14:tracePt t="107425" x="6430963" y="5124450"/>
          <p14:tracePt t="107430" x="6423025" y="5124450"/>
          <p14:tracePt t="107436" x="6415088" y="5124450"/>
          <p14:tracePt t="107443" x="6397625" y="5124450"/>
          <p14:tracePt t="107450" x="6380163" y="5124450"/>
          <p14:tracePt t="107456" x="6364288" y="5124450"/>
          <p14:tracePt t="107464" x="6354763" y="5124450"/>
          <p14:tracePt t="107469" x="6329363" y="5124450"/>
          <p14:tracePt t="107476" x="6311900" y="5124450"/>
          <p14:tracePt t="107482" x="6278563" y="5124450"/>
          <p14:tracePt t="107488" x="6235700" y="5132388"/>
          <p14:tracePt t="107499" x="6194425" y="5132388"/>
          <p14:tracePt t="107502" x="6142038" y="5132388"/>
          <p14:tracePt t="107508" x="6100763" y="5132388"/>
          <p14:tracePt t="107516" x="6040438" y="5149850"/>
          <p14:tracePt t="107520" x="5981700" y="5167313"/>
          <p14:tracePt t="107527" x="5938838" y="5167313"/>
          <p14:tracePt t="107534" x="5880100" y="5175250"/>
          <p14:tracePt t="107540" x="5827713" y="5183188"/>
          <p14:tracePt t="107547" x="5786438" y="5192713"/>
          <p14:tracePt t="107552" x="5751513" y="5200650"/>
          <p14:tracePt t="107559" x="5692775" y="5200650"/>
          <p14:tracePt t="107566" x="5649913" y="5208588"/>
          <p14:tracePt t="107572" x="5599113" y="5218113"/>
          <p14:tracePt t="107579" x="5573713" y="5218113"/>
          <p14:tracePt t="107585" x="5538788" y="5226050"/>
          <p14:tracePt t="107592" x="5505450" y="5235575"/>
          <p14:tracePt t="107598" x="5480050" y="5235575"/>
          <p14:tracePt t="107605" x="5462588" y="5243513"/>
          <p14:tracePt t="107611" x="5446713" y="5243513"/>
          <p14:tracePt t="107618" x="5429250" y="5243513"/>
          <p14:tracePt t="107624" x="5429250" y="5251450"/>
          <p14:tracePt t="107632" x="5421313" y="5251450"/>
          <p14:tracePt t="107636" x="5411788" y="5251450"/>
          <p14:tracePt t="107734" x="5421313" y="5251450"/>
          <p14:tracePt t="107739" x="5429250" y="5251450"/>
          <p14:tracePt t="107747" x="5437188" y="5251450"/>
          <p14:tracePt t="107753" x="5446713" y="5251450"/>
          <p14:tracePt t="107759" x="5462588" y="5251450"/>
          <p14:tracePt t="107765" x="5480050" y="5251450"/>
          <p14:tracePt t="107772" x="5487988" y="5251450"/>
          <p14:tracePt t="107779" x="5497513" y="5251450"/>
          <p14:tracePt t="107785" x="5522913" y="5251450"/>
          <p14:tracePt t="107791" x="5530850" y="5251450"/>
          <p14:tracePt t="107798" x="5538788" y="5251450"/>
          <p14:tracePt t="107805" x="5565775" y="5251450"/>
          <p14:tracePt t="107811" x="5581650" y="5251450"/>
          <p14:tracePt t="107817" x="5599113" y="5251450"/>
          <p14:tracePt t="107824" x="5624513" y="5251450"/>
          <p14:tracePt t="107830" x="5667375" y="5251450"/>
          <p14:tracePt t="107836" x="5692775" y="5251450"/>
          <p14:tracePt t="107843" x="5726113" y="5251450"/>
          <p14:tracePt t="107850" x="5751513" y="5251450"/>
          <p14:tracePt t="107856" x="5786438" y="5260975"/>
          <p14:tracePt t="107863" x="5827713" y="5260975"/>
          <p14:tracePt t="107869" x="5880100" y="5268913"/>
          <p14:tracePt t="107883" x="5938838" y="5276850"/>
          <p14:tracePt t="107888" x="5972175" y="5276850"/>
          <p14:tracePt t="107895" x="6015038" y="5286375"/>
          <p14:tracePt t="107901" x="6040438" y="5286375"/>
          <p14:tracePt t="107907" x="6065838" y="5294313"/>
          <p14:tracePt t="107915" x="6083300" y="5294313"/>
          <p14:tracePt t="107920" x="6108700" y="5294313"/>
          <p14:tracePt t="107927" x="6126163" y="5294313"/>
          <p14:tracePt t="107933" x="6151563" y="5302250"/>
          <p14:tracePt t="107940" x="6167438" y="5302250"/>
          <p14:tracePt t="107947" x="6184900" y="5302250"/>
          <p14:tracePt t="107952" x="6194425" y="5302250"/>
          <p14:tracePt t="107959" x="6210300" y="5319713"/>
          <p14:tracePt t="107966" x="6227763" y="5319713"/>
          <p14:tracePt t="107972" x="6235700" y="5319713"/>
          <p14:tracePt t="107979" x="6253163" y="5319713"/>
          <p14:tracePt t="107984" x="6261100" y="5319713"/>
          <p14:tracePt t="107997" x="6278563" y="5327650"/>
          <p14:tracePt t="108005" x="6286500" y="5327650"/>
          <p14:tracePt t="108011" x="6296025" y="5327650"/>
          <p14:tracePt t="108024" x="6303963" y="5327650"/>
          <p14:tracePt t="108036" x="6311900" y="5327650"/>
          <p14:tracePt t="108152" x="6311900" y="5311775"/>
          <p14:tracePt t="108217" x="6303963" y="5311775"/>
          <p14:tracePt t="108230" x="6296025" y="5311775"/>
          <p14:tracePt t="108236" x="6286500" y="5311775"/>
          <p14:tracePt t="108242" x="6278563" y="5311775"/>
          <p14:tracePt t="108249" x="6270625" y="5311775"/>
          <p14:tracePt t="108255" x="6261100" y="5311775"/>
          <p14:tracePt t="108263" x="6253163" y="5311775"/>
          <p14:tracePt t="108275" x="6235700" y="5311775"/>
          <p14:tracePt t="108282" x="6227763" y="5311775"/>
          <p14:tracePt t="108296" x="6210300" y="5302250"/>
          <p14:tracePt t="108301" x="6202363" y="5302250"/>
          <p14:tracePt t="108315" x="6194425" y="5302250"/>
          <p14:tracePt t="108320" x="6184900" y="5302250"/>
          <p14:tracePt t="108333" x="6176963" y="5302250"/>
          <p14:tracePt t="108347" x="6159500" y="5302250"/>
          <p14:tracePt t="108358" x="6151563" y="5302250"/>
          <p14:tracePt t="108365" x="6142038" y="5302250"/>
          <p14:tracePt t="108379" x="6134100" y="5302250"/>
          <p14:tracePt t="108391" x="6126163" y="5302250"/>
          <p14:tracePt t="108397" x="6116638" y="5302250"/>
          <p14:tracePt t="108410" x="6108700" y="5302250"/>
          <p14:tracePt t="108419" x="6100763" y="5302250"/>
          <p14:tracePt t="108423" x="6091238" y="5302250"/>
          <p14:tracePt t="108431" x="6083300" y="5302250"/>
          <p14:tracePt t="108436" x="6075363" y="5302250"/>
          <p14:tracePt t="108442" x="6065838" y="5302250"/>
          <p14:tracePt t="108455" x="6057900" y="5302250"/>
          <p14:tracePt t="108462" x="6049963" y="5302250"/>
          <p14:tracePt t="108468" x="6040438" y="5302250"/>
          <p14:tracePt t="108475" x="6032500" y="5302250"/>
          <p14:tracePt t="108482" x="6024563" y="5302250"/>
          <p14:tracePt t="108496" x="6015038" y="5302250"/>
          <p14:tracePt t="108501" x="5997575" y="5302250"/>
          <p14:tracePt t="108515" x="5989638" y="5302250"/>
          <p14:tracePt t="108520" x="5981700" y="5302250"/>
          <p14:tracePt t="108527" x="5972175" y="5319713"/>
          <p14:tracePt t="108533" x="5956300" y="5319713"/>
          <p14:tracePt t="108539" x="5946775" y="5319713"/>
          <p14:tracePt t="108545" x="5938838" y="5319713"/>
          <p14:tracePt t="108551" x="5930900" y="5327650"/>
          <p14:tracePt t="108558" x="5913438" y="5327650"/>
          <p14:tracePt t="108566" x="5905500" y="5337175"/>
          <p14:tracePt t="108571" x="5888038" y="5337175"/>
          <p14:tracePt t="108578" x="5880100" y="5337175"/>
          <p14:tracePt t="108585" x="5862638" y="5345113"/>
          <p14:tracePt t="108591" x="5853113" y="5345113"/>
          <p14:tracePt t="108598" x="5845175" y="5345113"/>
          <p14:tracePt t="108604" x="5837238" y="5353050"/>
          <p14:tracePt t="108617" x="5827713" y="5353050"/>
          <p14:tracePt t="108623" x="5819775" y="5362575"/>
          <p14:tracePt t="108630" x="5811838" y="5362575"/>
          <p14:tracePt t="108642" x="5802313" y="5362575"/>
          <p14:tracePt t="108661" x="5794375" y="5362575"/>
          <p14:tracePt t="108687" x="5786438" y="5362575"/>
          <p14:tracePt t="108758" x="5786438" y="5353050"/>
          <p14:tracePt t="108765" x="5786438" y="5345113"/>
          <p14:tracePt t="108771" x="5786438" y="5337175"/>
          <p14:tracePt t="108778" x="5786438" y="5311775"/>
          <p14:tracePt t="108784" x="5786438" y="5302250"/>
          <p14:tracePt t="108790" x="5802313" y="5276850"/>
          <p14:tracePt t="110151" x="5819775" y="5276850"/>
          <p14:tracePt t="110157" x="5853113" y="5260975"/>
          <p14:tracePt t="110163" x="5905500" y="5251450"/>
          <p14:tracePt t="110170" x="5964238" y="5243513"/>
          <p14:tracePt t="110179" x="6049963" y="5218113"/>
          <p14:tracePt t="110183" x="6151563" y="5192713"/>
          <p14:tracePt t="110189" x="6270625" y="5175250"/>
          <p14:tracePt t="110197" x="6380163" y="5132388"/>
          <p14:tracePt t="110202" x="6524625" y="5099050"/>
          <p14:tracePt t="110209" x="6694488" y="5048250"/>
          <p14:tracePt t="110215" x="6823075" y="5005388"/>
          <p14:tracePt t="110221" x="6992938" y="4954588"/>
          <p14:tracePt t="110228" x="7196138" y="4894263"/>
          <p14:tracePt t="110235" x="7366000" y="4852988"/>
          <p14:tracePt t="110241" x="7561263" y="4810125"/>
          <p14:tracePt t="110247" x="7773988" y="4733925"/>
          <p14:tracePt t="110254" x="7994650" y="4691063"/>
          <p14:tracePt t="110260" x="8215313" y="4648200"/>
          <p14:tracePt t="110267" x="8420100" y="4589463"/>
          <p14:tracePt t="110273" x="8589963" y="4546600"/>
          <p14:tracePt t="110281" x="8793163" y="4495800"/>
          <p14:tracePt t="110286" x="8988425" y="4460875"/>
          <p14:tracePt t="110292" x="9175750" y="4435475"/>
          <p14:tracePt t="110299" x="9320213" y="4410075"/>
          <p14:tracePt t="110305" x="9482138" y="4376738"/>
          <p14:tracePt t="110312" x="9609138" y="4351338"/>
          <p14:tracePt t="110318" x="9771063" y="4325938"/>
          <p14:tracePt t="110325" x="9915525" y="4300538"/>
          <p14:tracePt t="110332" x="10009188" y="4300538"/>
          <p14:tracePt t="110337" x="10126663" y="4283075"/>
          <p14:tracePt t="110344" x="10237788" y="4265613"/>
          <p14:tracePt t="110351" x="10374313" y="4232275"/>
          <p14:tracePt t="110356" x="10467975" y="4214813"/>
          <p14:tracePt t="110366" x="10569575" y="4197350"/>
          <p14:tracePt t="110370" x="10671175" y="4189413"/>
          <p14:tracePt t="110376" x="10747375" y="4189413"/>
          <p14:tracePt t="110382" x="10833100" y="4189413"/>
          <p14:tracePt t="110389" x="10891838" y="4181475"/>
          <p14:tracePt t="110396" x="10985500" y="4164013"/>
          <p14:tracePt t="110402" x="11061700" y="4156075"/>
          <p14:tracePt t="110408" x="11137900" y="4146550"/>
          <p14:tracePt t="110415" x="11206163" y="4138613"/>
          <p14:tracePt t="110422" x="11256963" y="4130675"/>
          <p14:tracePt t="110428" x="11307763" y="4130675"/>
          <p14:tracePt t="110434" x="11342688" y="4121150"/>
          <p14:tracePt t="110441" x="11385550" y="4121150"/>
          <p14:tracePt t="110447" x="11418888" y="4121150"/>
          <p14:tracePt t="110453" x="11436350" y="4121150"/>
          <p14:tracePt t="110467" x="11444288" y="4121150"/>
          <p14:tracePt t="110473" x="11452225" y="4121150"/>
          <p14:tracePt t="110481" x="11461750" y="4113213"/>
          <p14:tracePt t="110500" x="11469688" y="4113213"/>
          <p14:tracePt t="110526" x="11477625" y="4105275"/>
          <p14:tracePt t="110563" x="11477625" y="4095750"/>
          <p14:tracePt t="110576" x="11477625" y="4087813"/>
          <p14:tracePt t="110595" x="11477625" y="4079875"/>
          <p14:tracePt t="110608" x="11469688" y="4070350"/>
          <p14:tracePt t="110621" x="11461750" y="4062413"/>
          <p14:tracePt t="110627" x="11452225" y="4062413"/>
          <p14:tracePt t="110635" x="11444288" y="4052888"/>
          <p14:tracePt t="110641" x="11436350" y="4052888"/>
          <p14:tracePt t="110647" x="11418888" y="4052888"/>
          <p14:tracePt t="110660" x="11401425" y="4052888"/>
          <p14:tracePt t="110667" x="11376025" y="4044950"/>
          <p14:tracePt t="110672" x="11368088" y="4044950"/>
          <p14:tracePt t="110680" x="11342688" y="4044950"/>
          <p14:tracePt t="110686" x="11333163" y="4044950"/>
          <p14:tracePt t="110692" x="11317288" y="4037013"/>
          <p14:tracePt t="110699" x="11291888" y="4027488"/>
          <p14:tracePt t="110706" x="11256963" y="4027488"/>
          <p14:tracePt t="110711" x="11215688" y="4027488"/>
          <p14:tracePt t="110718" x="11188700" y="4027488"/>
          <p14:tracePt t="110725" x="11137900" y="4019550"/>
          <p14:tracePt t="110732" x="11087100" y="4019550"/>
          <p14:tracePt t="110737" x="11010900" y="4011613"/>
          <p14:tracePt t="110744" x="10968038" y="4011613"/>
          <p14:tracePt t="110750" x="10926763" y="4002088"/>
          <p14:tracePt t="110756" x="10891838" y="4002088"/>
          <p14:tracePt t="110764" x="10848975" y="4002088"/>
          <p14:tracePt t="110769" x="10798175" y="3994150"/>
          <p14:tracePt t="110776" x="10772775" y="3986213"/>
          <p14:tracePt t="110782" x="10747375" y="3986213"/>
          <p14:tracePt t="110789" x="10714038" y="3976688"/>
          <p14:tracePt t="110796" x="10679113" y="3976688"/>
          <p14:tracePt t="110801" x="10653713" y="3976688"/>
          <p14:tracePt t="110808" x="10628313" y="3976688"/>
          <p14:tracePt t="110814" x="10602913" y="3976688"/>
          <p14:tracePt t="110821" x="10594975" y="3976688"/>
          <p14:tracePt t="110827" x="10577513" y="3976688"/>
          <p14:tracePt t="110834" x="10560050" y="3976688"/>
          <p14:tracePt t="110840" x="10544175" y="3976688"/>
          <p14:tracePt t="110848" x="10526713" y="3976688"/>
          <p14:tracePt t="110853" x="10518775" y="3976688"/>
          <p14:tracePt t="110859" x="10493375" y="3976688"/>
          <p14:tracePt t="110866" x="10467975" y="3976688"/>
          <p14:tracePt t="110872" x="10442575" y="3976688"/>
          <p14:tracePt t="110881" x="10425113" y="3976688"/>
          <p14:tracePt t="110886" x="10390188" y="3986213"/>
          <p14:tracePt t="110892" x="10356850" y="3986213"/>
          <p14:tracePt t="110898" x="10331450" y="3994150"/>
          <p14:tracePt t="110905" x="10306050" y="4002088"/>
          <p14:tracePt t="110911" x="10271125" y="4011613"/>
          <p14:tracePt t="110918" x="10229850" y="4011613"/>
          <p14:tracePt t="110924" x="10179050" y="4011613"/>
          <p14:tracePt t="110931" x="10161588" y="4019550"/>
          <p14:tracePt t="110938" x="10126663" y="4019550"/>
          <p14:tracePt t="110943" x="10110788" y="4019550"/>
          <p14:tracePt t="110950" x="10093325" y="4019550"/>
          <p14:tracePt t="110956" x="10067925" y="4019550"/>
          <p14:tracePt t="110963" x="10042525" y="4019550"/>
          <p14:tracePt t="110969" x="10034588" y="4019550"/>
          <p14:tracePt t="110976" x="10025063" y="4019550"/>
          <p14:tracePt t="110982" x="10017125" y="4019550"/>
          <p14:tracePt t="110995" x="10009188" y="4019550"/>
          <p14:tracePt t="111001" x="9999663" y="4019550"/>
          <p14:tracePt t="111016" x="9991725" y="4019550"/>
          <p14:tracePt t="111066" x="9983788" y="4019550"/>
          <p14:tracePt t="111092" x="9974263" y="4019550"/>
          <p14:tracePt t="111124" x="9956800" y="4019550"/>
          <p14:tracePt t="111131" x="9956800" y="4011613"/>
          <p14:tracePt t="111143" x="9948863" y="4011613"/>
          <p14:tracePt t="111562" x="9804400" y="4011613"/>
          <p14:tracePt t="111568" x="9652000" y="4011613"/>
          <p14:tracePt t="111575" x="9532938" y="4002088"/>
          <p14:tracePt t="111582" x="9421813" y="4002088"/>
          <p14:tracePt t="111588" x="9337675" y="3994150"/>
          <p14:tracePt t="111594" x="9236075" y="3986213"/>
          <p14:tracePt t="111601" x="9167813" y="3986213"/>
          <p14:tracePt t="111607" x="9107488" y="3986213"/>
          <p14:tracePt t="111616" x="9064625" y="3976688"/>
          <p14:tracePt t="111620" x="9031288" y="3976688"/>
          <p14:tracePt t="111627" x="8988425" y="3976688"/>
          <p14:tracePt t="111633" x="8929688" y="3976688"/>
          <p14:tracePt t="111639" x="8843963" y="3976688"/>
          <p14:tracePt t="111647" x="8777288" y="3976688"/>
          <p14:tracePt t="111652" x="8699500" y="3968750"/>
          <p14:tracePt t="111659" x="8640763" y="3968750"/>
          <p14:tracePt t="111665" x="8580438" y="3968750"/>
          <p14:tracePt t="111672" x="8521700" y="3951288"/>
          <p14:tracePt t="111678" x="8470900" y="3951288"/>
          <p14:tracePt t="111685" x="8420100" y="3943350"/>
          <p14:tracePt t="111691" x="8377238" y="3935413"/>
          <p14:tracePt t="111698" x="8318500" y="3925888"/>
          <p14:tracePt t="111704" x="8266113" y="3917950"/>
          <p14:tracePt t="111710" x="8224838" y="3908425"/>
          <p14:tracePt t="111717" x="8174038" y="3900488"/>
          <p14:tracePt t="111723" x="8131175" y="3892550"/>
          <p14:tracePt t="111732" x="8105775" y="3883025"/>
          <p14:tracePt t="111735" x="8070850" y="3875088"/>
          <p14:tracePt t="111742" x="8062913" y="3867150"/>
          <p14:tracePt t="111750" x="8037513" y="3857625"/>
          <p14:tracePt t="111755" x="8020050" y="3849688"/>
          <p14:tracePt t="111763" x="8012113" y="3832225"/>
          <p14:tracePt t="111768" x="8004175" y="3832225"/>
          <p14:tracePt t="111775" x="7994650" y="3832225"/>
          <p14:tracePt t="111795" x="7994650" y="3824288"/>
          <p14:tracePt t="111820" x="7994650" y="3816350"/>
          <p14:tracePt t="111839" x="7994650" y="3806825"/>
          <p14:tracePt t="111872" x="7994650" y="3798888"/>
          <p14:tracePt t="111897" x="7994650" y="3790950"/>
          <p14:tracePt t="111937" x="7994650" y="3781425"/>
          <p14:tracePt t="111942" x="7994650" y="3773488"/>
          <p14:tracePt t="111949" x="7994650" y="3763963"/>
          <p14:tracePt t="111968" x="7994650" y="3756025"/>
          <p14:tracePt t="111975" x="8004175" y="3748088"/>
          <p14:tracePt t="111994" x="8012113" y="3722688"/>
          <p14:tracePt t="112007" x="8020050" y="3713163"/>
          <p14:tracePt t="112016" x="8020050" y="3705225"/>
          <p14:tracePt t="112020" x="8020050" y="3697288"/>
          <p14:tracePt t="112027" x="8029575" y="3687763"/>
          <p14:tracePt t="112039" x="8029575" y="3679825"/>
          <p14:tracePt t="112052" x="8029575" y="3671888"/>
          <p14:tracePt t="112065" x="8029575" y="3662363"/>
          <p14:tracePt t="112071" x="8029575" y="3654425"/>
          <p14:tracePt t="112078" x="8037513" y="3646488"/>
          <p14:tracePt t="112091" x="8045450" y="3636963"/>
          <p14:tracePt t="112098" x="8045450" y="3629025"/>
          <p14:tracePt t="112110" x="8045450" y="3619500"/>
          <p14:tracePt t="112117" x="8045450" y="3611563"/>
          <p14:tracePt t="112123" x="8045450" y="3603625"/>
          <p14:tracePt t="112131" x="8045450" y="3594100"/>
          <p14:tracePt t="112135" x="8054975" y="3586163"/>
          <p14:tracePt t="112142" x="8054975" y="3578225"/>
          <p14:tracePt t="112155" x="8054975" y="3560763"/>
          <p14:tracePt t="112161" x="8062913" y="3560763"/>
          <p14:tracePt t="112168" x="8062913" y="3552825"/>
          <p14:tracePt t="112187" x="8070850" y="3543300"/>
          <p14:tracePt t="112201" x="8070850" y="3535363"/>
          <p14:tracePt t="112238" x="8070850" y="3527425"/>
          <p14:tracePt t="112252" x="8070850" y="3517900"/>
          <p14:tracePt t="112265" x="8070850" y="3509963"/>
          <p14:tracePt t="112271" x="8070850" y="3492500"/>
          <p14:tracePt t="112277" x="8070850" y="3475038"/>
          <p14:tracePt t="112284" x="8080375" y="3459163"/>
          <p14:tracePt t="112291" x="8080375" y="3433763"/>
          <p14:tracePt t="112300" x="8080375" y="3416300"/>
          <p14:tracePt t="112303" x="8088313" y="3390900"/>
          <p14:tracePt t="112310" x="8088313" y="3365500"/>
          <p14:tracePt t="112317" x="8088313" y="3348038"/>
          <p14:tracePt t="112323" x="8096250" y="3314700"/>
          <p14:tracePt t="112329" x="8096250" y="3297238"/>
          <p14:tracePt t="112336" x="8096250" y="3271838"/>
          <p14:tracePt t="112342" x="8096250" y="3263900"/>
          <p14:tracePt t="112348" x="8105775" y="3246438"/>
          <p14:tracePt t="112355" x="8105775" y="3238500"/>
          <p14:tracePt t="112361" x="8105775" y="3228975"/>
          <p14:tracePt t="112368" x="8105775" y="3221038"/>
          <p14:tracePt t="112375" x="8105775" y="3211513"/>
          <p14:tracePt t="112382" x="8113713" y="3211513"/>
          <p14:tracePt t="112387" x="8113713" y="3203575"/>
          <p14:tracePt t="112400" x="8113713" y="3195638"/>
          <p14:tracePt t="112407" x="8113713" y="3186113"/>
          <p14:tracePt t="112414" x="8113713" y="3178175"/>
          <p14:tracePt t="112419" x="8113713" y="3170238"/>
          <p14:tracePt t="112432" x="8113713" y="3160713"/>
          <p14:tracePt t="112439" x="8113713" y="3152775"/>
          <p14:tracePt t="112446" x="8113713" y="3144838"/>
          <p14:tracePt t="112451" x="8121650" y="3127375"/>
          <p14:tracePt t="112458" x="8121650" y="3119438"/>
          <p14:tracePt t="112464" x="8121650" y="3109913"/>
          <p14:tracePt t="112471" x="8121650" y="3101975"/>
          <p14:tracePt t="112478" x="8121650" y="3084513"/>
          <p14:tracePt t="112484" x="8131175" y="3084513"/>
          <p14:tracePt t="112490" x="8131175" y="3067050"/>
          <p14:tracePt t="112498" x="8131175" y="3041650"/>
          <p14:tracePt t="112503" x="8131175" y="3033713"/>
          <p14:tracePt t="112510" x="8131175" y="3025775"/>
          <p14:tracePt t="112517" x="8131175" y="3016250"/>
          <p14:tracePt t="112522" x="8139113" y="3008313"/>
          <p14:tracePt t="112529" x="8139113" y="3000375"/>
          <p14:tracePt t="112536" x="8139113" y="2990850"/>
          <p14:tracePt t="112542" x="8139113" y="2982913"/>
          <p14:tracePt t="112549" x="8139113" y="2974975"/>
          <p14:tracePt t="112561" x="8139113" y="2965450"/>
          <p14:tracePt t="112568" x="8139113" y="2957513"/>
          <p14:tracePt t="112582" x="8139113" y="2949575"/>
          <p14:tracePt t="112594" x="8147050" y="2949575"/>
          <p14:tracePt t="112600" x="8147050" y="2940050"/>
          <p14:tracePt t="113147" x="8147050" y="2949575"/>
          <p14:tracePt t="117653" x="8189913" y="3000375"/>
          <p14:tracePt t="117659" x="8250238" y="3059113"/>
          <p14:tracePt t="117666" x="8318500" y="3127375"/>
          <p14:tracePt t="117672" x="8359775" y="3178175"/>
          <p14:tracePt t="117679" x="8410575" y="3221038"/>
          <p14:tracePt t="117685" x="8453438" y="3279775"/>
          <p14:tracePt t="117691" x="8513763" y="3365500"/>
          <p14:tracePt t="117697" x="8589963" y="3416300"/>
          <p14:tracePt t="117705" x="8632825" y="3467100"/>
          <p14:tracePt t="117710" x="8683625" y="3535363"/>
          <p14:tracePt t="117717" x="8750300" y="3586163"/>
          <p14:tracePt t="117725" x="8802688" y="3636963"/>
          <p14:tracePt t="117732" x="8853488" y="3697288"/>
          <p14:tracePt t="117737" x="8886825" y="3730625"/>
          <p14:tracePt t="117743" x="8929688" y="3773488"/>
          <p14:tracePt t="117750" x="8980488" y="3806825"/>
          <p14:tracePt t="117756" x="9013825" y="3841750"/>
          <p14:tracePt t="117763" x="9039225" y="3867150"/>
          <p14:tracePt t="117769" x="9064625" y="3875088"/>
          <p14:tracePt t="117775" x="9091613" y="3900488"/>
          <p14:tracePt t="117781" x="9124950" y="3917950"/>
          <p14:tracePt t="117787" x="9150350" y="3943350"/>
          <p14:tracePt t="117795" x="9167813" y="3960813"/>
          <p14:tracePt t="117801" x="9193213" y="3976688"/>
          <p14:tracePt t="117807" x="9209088" y="3976688"/>
          <p14:tracePt t="117816" x="9236075" y="3994150"/>
          <p14:tracePt t="117820" x="9251950" y="4002088"/>
          <p14:tracePt t="117827" x="9286875" y="4011613"/>
          <p14:tracePt t="117833" x="9302750" y="4011613"/>
          <p14:tracePt t="117839" x="9337675" y="4019550"/>
          <p14:tracePt t="117847" x="9371013" y="4027488"/>
          <p14:tracePt t="117852" x="9405938" y="4044950"/>
          <p14:tracePt t="117859" x="9456738" y="4070350"/>
          <p14:tracePt t="117865" x="9490075" y="4087813"/>
          <p14:tracePt t="117871" x="9515475" y="4095750"/>
          <p14:tracePt t="117885" x="9566275" y="4113213"/>
          <p14:tracePt t="117891" x="9601200" y="4121150"/>
          <p14:tracePt t="117897" x="9634538" y="4138613"/>
          <p14:tracePt t="117904" x="9659938" y="4146550"/>
          <p14:tracePt t="117910" x="9685338" y="4156075"/>
          <p14:tracePt t="117917" x="9720263" y="4164013"/>
          <p14:tracePt t="117923" x="9753600" y="4189413"/>
          <p14:tracePt t="117931" x="9786938" y="4206875"/>
          <p14:tracePt t="117936" x="9821863" y="4224338"/>
          <p14:tracePt t="117942" x="9872663" y="4240213"/>
          <p14:tracePt t="117949" x="9906000" y="4265613"/>
          <p14:tracePt t="117955" x="9931400" y="4291013"/>
          <p14:tracePt t="117962" x="9991725" y="4325938"/>
          <p14:tracePt t="117968" x="10017125" y="4359275"/>
          <p14:tracePt t="117975" x="10042525" y="4376738"/>
          <p14:tracePt t="117982" x="10067925" y="4402138"/>
          <p14:tracePt t="117988" x="10093325" y="4435475"/>
          <p14:tracePt t="117995" x="10118725" y="4460875"/>
          <p14:tracePt t="118001" x="10144125" y="4478338"/>
          <p14:tracePt t="118007" x="10169525" y="4503738"/>
          <p14:tracePt t="118016" x="10194925" y="4529138"/>
          <p14:tracePt t="118020" x="10212388" y="4564063"/>
          <p14:tracePt t="118027" x="10245725" y="4622800"/>
          <p14:tracePt t="118033" x="10271125" y="4665663"/>
          <p14:tracePt t="118039" x="10306050" y="4724400"/>
          <p14:tracePt t="118046" x="10348913" y="4784725"/>
          <p14:tracePt t="118052" x="10374313" y="4852988"/>
          <p14:tracePt t="118058" x="10382250" y="4911725"/>
          <p14:tracePt t="118065" x="10407650" y="4954588"/>
          <p14:tracePt t="118072" x="10425113" y="5022850"/>
          <p14:tracePt t="118077" x="10442575" y="5056188"/>
          <p14:tracePt t="118084" x="10450513" y="5091113"/>
          <p14:tracePt t="118091" x="10458450" y="5124450"/>
          <p14:tracePt t="118632" x="10594975" y="5132388"/>
          <p14:tracePt t="118639" x="10585450" y="5132388"/>
          <p14:tracePt t="118646" x="10577513" y="5124450"/>
          <p14:tracePt t="118651" x="10569575" y="5124450"/>
          <p14:tracePt t="118658" x="10560050" y="5106988"/>
          <p14:tracePt t="118671" x="10544175" y="5099050"/>
          <p14:tracePt t="118677" x="10526713" y="5081588"/>
          <p14:tracePt t="118684" x="10526713" y="5073650"/>
          <p14:tracePt t="118691" x="10509250" y="5073650"/>
          <p14:tracePt t="118698" x="10483850" y="5048250"/>
          <p14:tracePt t="118703" x="10475913" y="5048250"/>
          <p14:tracePt t="118709" x="10467975" y="5022850"/>
          <p14:tracePt t="118717" x="10450513" y="5013325"/>
          <p14:tracePt t="118722" x="10442575" y="5013325"/>
          <p14:tracePt t="118729" x="10433050" y="5005388"/>
          <p14:tracePt t="118736" x="10415588" y="4987925"/>
          <p14:tracePt t="118742" x="10399713" y="4979988"/>
          <p14:tracePt t="118748" x="10390188" y="4962525"/>
          <p14:tracePt t="118755" x="10364788" y="4946650"/>
          <p14:tracePt t="118762" x="10323513" y="4911725"/>
          <p14:tracePt t="118767" x="10298113" y="4886325"/>
          <p14:tracePt t="118774" x="10280650" y="4878388"/>
          <p14:tracePt t="118781" x="10255250" y="4860925"/>
          <p14:tracePt t="118787" x="10237788" y="4843463"/>
          <p14:tracePt t="118793" x="10212388" y="4827588"/>
          <p14:tracePt t="118800" x="10179050" y="4810125"/>
          <p14:tracePt t="118806" x="10169525" y="4792663"/>
          <p14:tracePt t="118813" x="10144125" y="4775200"/>
          <p14:tracePt t="118819" x="10136188" y="4775200"/>
          <p14:tracePt t="118826" x="10118725" y="4767263"/>
          <p14:tracePt t="118834" x="10101263" y="4749800"/>
          <p14:tracePt t="118838" x="10075863" y="4724400"/>
          <p14:tracePt t="118846" x="10050463" y="4708525"/>
          <p14:tracePt t="118851" x="10017125" y="4691063"/>
          <p14:tracePt t="118858" x="9999663" y="4673600"/>
          <p14:tracePt t="118865" x="9991725" y="4665663"/>
          <p14:tracePt t="118871" x="9966325" y="4648200"/>
          <p14:tracePt t="118881" x="9948863" y="4630738"/>
          <p14:tracePt t="118884" x="9923463" y="4605338"/>
          <p14:tracePt t="118890" x="9906000" y="4572000"/>
          <p14:tracePt t="118898" x="9880600" y="4546600"/>
          <p14:tracePt t="118903" x="9855200" y="4529138"/>
          <p14:tracePt t="118909" x="9839325" y="4503738"/>
          <p14:tracePt t="118918" x="9812338" y="4470400"/>
          <p14:tracePt t="118922" x="9796463" y="4445000"/>
          <p14:tracePt t="118929" x="9771063" y="4402138"/>
          <p14:tracePt t="118935" x="9753600" y="4376738"/>
          <p14:tracePt t="118942" x="9736138" y="4341813"/>
          <p14:tracePt t="118948" x="9710738" y="4316413"/>
          <p14:tracePt t="118955" x="9685338" y="4283075"/>
          <p14:tracePt t="118961" x="9667875" y="4265613"/>
          <p14:tracePt t="118968" x="9652000" y="4224338"/>
          <p14:tracePt t="118974" x="9634538" y="4197350"/>
          <p14:tracePt t="118981" x="9617075" y="4164013"/>
          <p14:tracePt t="118987" x="9601200" y="4138613"/>
          <p14:tracePt t="118993" x="9583738" y="4105275"/>
          <p14:tracePt t="119000" x="9550400" y="4044950"/>
          <p14:tracePt t="119007" x="9507538" y="4002088"/>
          <p14:tracePt t="119013" x="9482138" y="3951288"/>
          <p14:tracePt t="119019" x="9456738" y="3892550"/>
          <p14:tracePt t="119026" x="9431338" y="3832225"/>
          <p14:tracePt t="119032" x="9405938" y="3781425"/>
          <p14:tracePt t="119038" x="9388475" y="3722688"/>
          <p14:tracePt t="119045" x="9363075" y="3671888"/>
          <p14:tracePt t="119051" x="9345613" y="3629025"/>
          <p14:tracePt t="119058" x="9320213" y="3578225"/>
          <p14:tracePt t="119065" x="9302750" y="3527425"/>
          <p14:tracePt t="119070" x="9286875" y="3459163"/>
          <p14:tracePt t="119077" x="9269413" y="3390900"/>
          <p14:tracePt t="119083" x="9261475" y="3322638"/>
          <p14:tracePt t="119090" x="9251950" y="3238500"/>
          <p14:tracePt t="119097" x="9251950" y="3160713"/>
          <p14:tracePt t="119103" x="9236075" y="3101975"/>
          <p14:tracePt t="119109" x="9236075" y="3033713"/>
          <p14:tracePt t="119115" x="9244013" y="2974975"/>
          <p14:tracePt t="119122" x="9244013" y="2940050"/>
          <p14:tracePt t="119129" x="9251950" y="2889250"/>
          <p14:tracePt t="119135" x="9261475" y="2855913"/>
          <p14:tracePt t="119142" x="9277350" y="2805113"/>
          <p14:tracePt t="119148" x="9286875" y="2770188"/>
          <p14:tracePt t="119155" x="9302750" y="2711450"/>
          <p14:tracePt t="119161" x="9337675" y="2676525"/>
          <p14:tracePt t="119168" x="9353550" y="2643188"/>
          <p14:tracePt t="119174" x="9371013" y="2600325"/>
          <p14:tracePt t="119180" x="9396413" y="2566988"/>
          <p14:tracePt t="119186" x="9413875" y="2516188"/>
          <p14:tracePt t="119193" x="9439275" y="2498725"/>
          <p14:tracePt t="119199" x="9464675" y="2455863"/>
          <p14:tracePt t="119206" x="9507538" y="2422525"/>
          <p14:tracePt t="119212" x="9532938" y="2379663"/>
          <p14:tracePt t="119219" x="9558338" y="2344738"/>
          <p14:tracePt t="119226" x="9601200" y="2311400"/>
          <p14:tracePt t="119231" x="9626600" y="2268538"/>
          <p14:tracePt t="119238" x="9667875" y="2235200"/>
          <p14:tracePt t="119245" x="9702800" y="2192338"/>
          <p14:tracePt t="119251" x="9745663" y="2141538"/>
          <p14:tracePt t="119257" x="9771063" y="2108200"/>
          <p14:tracePt t="119264" x="9796463" y="2090738"/>
          <p14:tracePt t="119270" x="9821863" y="2065338"/>
          <p14:tracePt t="119276" x="9839325" y="2039938"/>
          <p14:tracePt t="119283" x="9880600" y="2005013"/>
          <p14:tracePt t="119290" x="9898063" y="1979613"/>
          <p14:tracePt t="119297" x="9931400" y="1954213"/>
          <p14:tracePt t="119302" x="9948863" y="1938338"/>
          <p14:tracePt t="119309" x="9974263" y="1911350"/>
          <p14:tracePt t="119315" x="9991725" y="1903413"/>
          <p14:tracePt t="119322" x="9999663" y="1895475"/>
          <p14:tracePt t="119328" x="10009188" y="1878013"/>
          <p14:tracePt t="119335" x="10034588" y="1870075"/>
          <p14:tracePt t="119342" x="10042525" y="1852613"/>
          <p14:tracePt t="119348" x="10050463" y="1844675"/>
          <p14:tracePt t="119354" x="10059988" y="1835150"/>
          <p14:tracePt t="119361" x="10075863" y="1827213"/>
          <p14:tracePt t="119367" x="10093325" y="1809750"/>
          <p14:tracePt t="119373" x="10110788" y="1801813"/>
          <p14:tracePt t="119380" x="10118725" y="1793875"/>
          <p14:tracePt t="119387" x="10126663" y="1776413"/>
          <p14:tracePt t="119393" x="10144125" y="1758950"/>
          <p14:tracePt t="119399" x="10169525" y="1741488"/>
          <p14:tracePt t="119406" x="10194925" y="1725613"/>
          <p14:tracePt t="119413" x="10204450" y="1716088"/>
          <p14:tracePt t="119418" x="10220325" y="1700213"/>
          <p14:tracePt t="119426" x="10237788" y="1690688"/>
          <p14:tracePt t="119431" x="10255250" y="1674813"/>
          <p14:tracePt t="119438" x="10263188" y="1665288"/>
          <p14:tracePt t="119445" x="10280650" y="1657350"/>
          <p14:tracePt t="119451" x="10298113" y="1649413"/>
          <p14:tracePt t="119457" x="10306050" y="1649413"/>
          <p14:tracePt t="119464" x="10313988" y="1639888"/>
          <p14:tracePt t="119470" x="10348913" y="1622425"/>
          <p14:tracePt t="119476" x="10364788" y="1606550"/>
          <p14:tracePt t="119483" x="10390188" y="1589088"/>
          <p14:tracePt t="119489" x="10415588" y="1581150"/>
          <p14:tracePt t="119497" x="10442575" y="1555750"/>
          <p14:tracePt t="119502" x="10467975" y="1546225"/>
          <p14:tracePt t="119508" x="10483850" y="1538288"/>
          <p14:tracePt t="119516" x="10509250" y="1530350"/>
          <p14:tracePt t="119522" x="10526713" y="1520825"/>
          <p14:tracePt t="119528" x="10544175" y="1520825"/>
          <p14:tracePt t="119536" x="10552113" y="1512888"/>
          <p14:tracePt t="119541" x="10569575" y="1512888"/>
          <p14:tracePt t="119547" x="10585450" y="1504950"/>
          <p14:tracePt t="119555" x="10594975" y="1504950"/>
          <p14:tracePt t="119561" x="10602913" y="1504950"/>
          <p14:tracePt t="119567" x="10628313" y="1495425"/>
          <p14:tracePt t="119573" x="10645775" y="1495425"/>
          <p14:tracePt t="119580" x="10653713" y="1495425"/>
          <p14:tracePt t="119586" x="10663238" y="1495425"/>
          <p14:tracePt t="119592" x="10679113" y="1495425"/>
          <p14:tracePt t="119598" x="10688638" y="1495425"/>
          <p14:tracePt t="119606" x="10704513" y="1495425"/>
          <p14:tracePt t="119612" x="10721975" y="1487488"/>
          <p14:tracePt t="119625" x="10729913" y="1487488"/>
          <p14:tracePt t="119633" x="10747375" y="1487488"/>
          <p14:tracePt t="119645" x="10772775" y="1487488"/>
          <p14:tracePt t="119650" x="10798175" y="1495425"/>
          <p14:tracePt t="120076" x="10798175" y="1487488"/>
          <p14:tracePt t="120089" x="10798175" y="1477963"/>
          <p14:tracePt t="120096" x="10807700" y="1477963"/>
          <p14:tracePt t="120115" x="10807700" y="1470025"/>
          <p14:tracePt t="120127" x="10807700" y="1462088"/>
          <p14:tracePt t="120153" x="10807700" y="1452563"/>
          <p14:tracePt t="120166" x="10807700" y="1444625"/>
          <p14:tracePt t="120186" x="10807700" y="1436688"/>
          <p14:tracePt t="120205" x="10807700" y="1427163"/>
          <p14:tracePt t="120225" x="10807700" y="1419225"/>
          <p14:tracePt t="120263" x="10807700" y="1411288"/>
          <p14:tracePt t="120282" x="10798175" y="1411288"/>
          <p14:tracePt t="120288" x="10790238" y="1411288"/>
          <p14:tracePt t="120295" x="10772775" y="1411288"/>
          <p14:tracePt t="120301" x="10764838" y="1411288"/>
          <p14:tracePt t="120308" x="10747375" y="1411288"/>
          <p14:tracePt t="120316" x="10721975" y="1411288"/>
          <p14:tracePt t="120320" x="10704513" y="1411288"/>
          <p14:tracePt t="120327" x="10679113" y="1411288"/>
          <p14:tracePt t="120334" x="10637838" y="1419225"/>
          <p14:tracePt t="120340" x="10602913" y="1427163"/>
          <p14:tracePt t="120347" x="10569575" y="1436688"/>
          <p14:tracePt t="120353" x="10534650" y="1444625"/>
          <p14:tracePt t="120360" x="10493375" y="1452563"/>
          <p14:tracePt t="120366" x="10458450" y="1470025"/>
          <p14:tracePt t="120372" x="10425113" y="1477963"/>
          <p14:tracePt t="120379" x="10374313" y="1487488"/>
          <p14:tracePt t="120386" x="10331450" y="1504950"/>
          <p14:tracePt t="120391" x="10280650" y="1530350"/>
          <p14:tracePt t="120398" x="10245725" y="1546225"/>
          <p14:tracePt t="120405" x="10194925" y="1563688"/>
          <p14:tracePt t="120411" x="10126663" y="1581150"/>
          <p14:tracePt t="120418" x="10075863" y="1606550"/>
          <p14:tracePt t="120424" x="10025063" y="1631950"/>
          <p14:tracePt t="120431" x="9974263" y="1649413"/>
          <p14:tracePt t="120436" x="9915525" y="1682750"/>
          <p14:tracePt t="120443" x="9880600" y="1708150"/>
          <p14:tracePt t="120449" x="9829800" y="1741488"/>
          <p14:tracePt t="120456" x="9786938" y="1766888"/>
          <p14:tracePt t="120462" x="9728200" y="1801813"/>
          <p14:tracePt t="120469" x="9694863" y="1835150"/>
          <p14:tracePt t="120475" x="9642475" y="1878013"/>
          <p14:tracePt t="120484" x="9583738" y="1928813"/>
          <p14:tracePt t="120488" x="9523413" y="1989138"/>
          <p14:tracePt t="120497" x="9482138" y="2022475"/>
          <p14:tracePt t="120501" x="9439275" y="2073275"/>
          <p14:tracePt t="120508" x="9388475" y="2141538"/>
          <p14:tracePt t="120516" x="9363075" y="2174875"/>
          <p14:tracePt t="120521" x="9312275" y="2217738"/>
          <p14:tracePt t="120529" x="9286875" y="2252663"/>
          <p14:tracePt t="120534" x="9251950" y="2293938"/>
          <p14:tracePt t="120540" x="9236075" y="2328863"/>
          <p14:tracePt t="120547" x="9218613" y="2354263"/>
          <p14:tracePt t="120553" x="9201150" y="2371725"/>
          <p14:tracePt t="120559" x="9193213" y="2387600"/>
          <p14:tracePt t="120567" x="9183688" y="2405063"/>
          <p14:tracePt t="120572" x="9175750" y="2413000"/>
          <p14:tracePt t="120585" x="9167813" y="2422525"/>
          <p14:tracePt t="120805" x="9167813" y="2413000"/>
          <p14:tracePt t="120817" x="9167813" y="2405063"/>
          <p14:tracePt t="120836" x="9167813" y="2397125"/>
          <p14:tracePt t="120855" x="9167813" y="2387600"/>
          <p14:tracePt t="120863" x="9167813" y="2379663"/>
          <p14:tracePt t="120882" x="9175750" y="2371725"/>
          <p14:tracePt t="120888" x="9175750" y="2362200"/>
          <p14:tracePt t="120901" x="9175750" y="2344738"/>
          <p14:tracePt t="120908" x="9175750" y="2336800"/>
          <p14:tracePt t="120920" x="9175750" y="2328863"/>
          <p14:tracePt t="120933" x="9175750" y="2319338"/>
          <p14:tracePt t="120939" x="9175750" y="2311400"/>
          <p14:tracePt t="120947" x="9183688" y="2311400"/>
          <p14:tracePt t="120959" x="9183688" y="2303463"/>
          <p14:tracePt t="120965" x="9183688" y="2293938"/>
          <p14:tracePt t="120972" x="9193213" y="2293938"/>
          <p14:tracePt t="120985" x="9193213" y="2286000"/>
          <p14:tracePt t="120998" x="9193213" y="2278063"/>
          <p14:tracePt t="121004" x="9201150" y="2268538"/>
          <p14:tracePt t="121036" x="9209088" y="2260600"/>
          <p14:tracePt t="121042" x="9209088" y="2252663"/>
          <p14:tracePt t="121056" x="9218613" y="2252663"/>
          <p14:tracePt t="121063" x="9218613" y="2235200"/>
          <p14:tracePt t="121083" x="9218613" y="2227263"/>
          <p14:tracePt t="121087" x="9226550" y="2217738"/>
          <p14:tracePt t="121101" x="9226550" y="2209800"/>
          <p14:tracePt t="121107" x="9226550" y="2200275"/>
          <p14:tracePt t="121120" x="9236075" y="2200275"/>
          <p14:tracePt t="121134" x="9236075" y="2192338"/>
          <p14:tracePt t="121146" x="9244013" y="2184400"/>
          <p14:tracePt t="121178" x="9244013" y="2174875"/>
          <p14:tracePt t="121191" x="9244013" y="2166938"/>
          <p14:tracePt t="121210" x="9244013" y="2159000"/>
          <p14:tracePt t="121237" x="9251950" y="2149475"/>
          <p14:tracePt t="121256" x="9251950" y="2141538"/>
          <p14:tracePt t="121268" x="9261475" y="2141538"/>
          <p14:tracePt t="121281" x="9261475" y="2133600"/>
          <p14:tracePt t="121287" x="9261475" y="2124075"/>
          <p14:tracePt t="121301" x="9261475" y="2116138"/>
          <p14:tracePt t="121307" x="9277350" y="2116138"/>
          <p14:tracePt t="121313" x="9277350" y="2108200"/>
          <p14:tracePt t="121327" x="9286875" y="2098675"/>
          <p14:tracePt t="121352" x="9286875" y="2090738"/>
          <p14:tracePt t="121365" x="9294813" y="2082800"/>
          <p14:tracePt t="121384" x="9294813" y="2073275"/>
          <p14:tracePt t="121391" x="9302750" y="2073275"/>
          <p14:tracePt t="121429" x="9302750" y="2065338"/>
          <p14:tracePt t="121436" x="9312275" y="2065338"/>
          <p14:tracePt t="121456" x="9312275" y="2055813"/>
          <p14:tracePt t="121816" x="9302750" y="2055813"/>
          <p14:tracePt t="121862" x="9294813" y="2055813"/>
          <p14:tracePt t="121913" x="9286875" y="2055813"/>
          <p14:tracePt t="121938" x="9286875" y="2065338"/>
          <p14:tracePt t="122029" x="9277350" y="2065338"/>
          <p14:tracePt t="122738" x="9277350" y="2055813"/>
          <p14:tracePt t="122879" x="9277350" y="2047875"/>
          <p14:tracePt t="122932" x="9277350" y="2039938"/>
          <p14:tracePt t="123002" x="9286875" y="2047875"/>
          <p14:tracePt t="123885" x="9277350" y="2055813"/>
          <p14:tracePt t="123891" x="9226550" y="2073275"/>
          <p14:tracePt t="123898" x="9183688" y="2073275"/>
          <p14:tracePt t="123905" x="9124950" y="2082800"/>
          <p14:tracePt t="123911" x="9082088" y="2090738"/>
          <p14:tracePt t="123918" x="9031288" y="2098675"/>
          <p14:tracePt t="123924" x="8988425" y="2098675"/>
          <p14:tracePt t="123932" x="8929688" y="2108200"/>
          <p14:tracePt t="123936" x="8886825" y="2108200"/>
          <p14:tracePt t="123943" x="8843963" y="2116138"/>
          <p14:tracePt t="123951" x="8802688" y="2116138"/>
          <p14:tracePt t="123956" x="8742363" y="2116138"/>
          <p14:tracePt t="123963" x="8699500" y="2116138"/>
          <p14:tracePt t="123969" x="8666163" y="2116138"/>
          <p14:tracePt t="123976" x="8623300" y="2124075"/>
          <p14:tracePt t="123981" x="8564563" y="2124075"/>
          <p14:tracePt t="123988" x="8529638" y="2124075"/>
          <p14:tracePt t="123995" x="8513763" y="2124075"/>
          <p14:tracePt t="124001" x="8478838" y="2124075"/>
          <p14:tracePt t="124008" x="8445500" y="2124075"/>
          <p14:tracePt t="124016" x="8410575" y="2124075"/>
          <p14:tracePt t="124021" x="8394700" y="2124075"/>
          <p14:tracePt t="124027" x="8369300" y="2124075"/>
          <p14:tracePt t="124033" x="8343900" y="2124075"/>
          <p14:tracePt t="124040" x="8334375" y="2124075"/>
          <p14:tracePt t="124047" x="8318500" y="2124075"/>
          <p14:tracePt t="124053" x="8301038" y="2124075"/>
          <p14:tracePt t="124059" x="8283575" y="2124075"/>
          <p14:tracePt t="124066" x="8275638" y="2124075"/>
          <p14:tracePt t="124072" x="8266113" y="2124075"/>
          <p14:tracePt t="124085" x="8258175" y="2124075"/>
          <p14:tracePt t="124098" x="8250238" y="2124075"/>
          <p14:tracePt t="124111" x="8232775" y="2124075"/>
          <p14:tracePt t="124120" x="8215313" y="2133600"/>
          <p14:tracePt t="124123" x="8207375" y="2133600"/>
          <p14:tracePt t="124131" x="8189913" y="2141538"/>
          <p14:tracePt t="124139" x="8164513" y="2149475"/>
          <p14:tracePt t="124143" x="8121650" y="2159000"/>
          <p14:tracePt t="124150" x="8096250" y="2166938"/>
          <p14:tracePt t="124156" x="8062913" y="2184400"/>
          <p14:tracePt t="124162" x="8029575" y="2200275"/>
          <p14:tracePt t="124169" x="7994650" y="2217738"/>
          <p14:tracePt t="124176" x="7951788" y="2227263"/>
          <p14:tracePt t="124183" x="7926388" y="2243138"/>
          <p14:tracePt t="124187" x="7893050" y="2260600"/>
          <p14:tracePt t="124194" x="7859713" y="2268538"/>
          <p14:tracePt t="124201" x="7832725" y="2286000"/>
          <p14:tracePt t="124207" x="7791450" y="2311400"/>
          <p14:tracePt t="124215" x="7756525" y="2336800"/>
          <p14:tracePt t="124221" x="7715250" y="2371725"/>
          <p14:tracePt t="124227" x="7680325" y="2405063"/>
          <p14:tracePt t="124233" x="7654925" y="2430463"/>
          <p14:tracePt t="124240" x="7604125" y="2455863"/>
          <p14:tracePt t="124247" x="7578725" y="2473325"/>
          <p14:tracePt t="124252" x="7553325" y="2498725"/>
          <p14:tracePt t="124259" x="7518400" y="2524125"/>
          <p14:tracePt t="124267" x="7493000" y="2541588"/>
          <p14:tracePt t="124272" x="7467600" y="2574925"/>
          <p14:tracePt t="124278" x="7434263" y="2608263"/>
          <p14:tracePt t="124285" x="7408863" y="2625725"/>
          <p14:tracePt t="124291" x="7383463" y="2633663"/>
          <p14:tracePt t="124299" x="7358063" y="2660650"/>
          <p14:tracePt t="124304" x="7340600" y="2676525"/>
          <p14:tracePt t="124310" x="7332663" y="2701925"/>
          <p14:tracePt t="124320" x="7315200" y="2736850"/>
          <p14:tracePt t="124323" x="7297738" y="2752725"/>
          <p14:tracePt t="124330" x="7272338" y="2778125"/>
          <p14:tracePt t="124336" x="7256463" y="2795588"/>
          <p14:tracePt t="124343" x="7246938" y="2830513"/>
          <p14:tracePt t="124351" x="7239000" y="2863850"/>
          <p14:tracePt t="124355" x="7221538" y="2914650"/>
          <p14:tracePt t="124362" x="7213600" y="2949575"/>
          <p14:tracePt t="124368" x="7204075" y="2990850"/>
          <p14:tracePt t="124376" x="7196138" y="3016250"/>
          <p14:tracePt t="124381" x="7196138" y="3059113"/>
          <p14:tracePt t="124387" x="7188200" y="3094038"/>
          <p14:tracePt t="124396" x="7188200" y="3119438"/>
          <p14:tracePt t="124400" x="7178675" y="3144838"/>
          <p14:tracePt t="124407" x="7170738" y="3178175"/>
          <p14:tracePt t="124414" x="7170738" y="3221038"/>
          <p14:tracePt t="124420" x="7170738" y="3254375"/>
          <p14:tracePt t="124427" x="7162800" y="3297238"/>
          <p14:tracePt t="124433" x="7162800" y="3330575"/>
          <p14:tracePt t="124439" x="7153275" y="3355975"/>
          <p14:tracePt t="124446" x="7153275" y="3408363"/>
          <p14:tracePt t="124452" x="7153275" y="3433763"/>
          <p14:tracePt t="124458" x="7153275" y="3467100"/>
          <p14:tracePt t="124466" x="7153275" y="3502025"/>
          <p14:tracePt t="124471" x="7153275" y="3535363"/>
          <p14:tracePt t="124478" x="7145338" y="3560763"/>
          <p14:tracePt t="124484" x="7145338" y="3594100"/>
          <p14:tracePt t="124491" x="7145338" y="3611563"/>
          <p14:tracePt t="124498" x="7127875" y="3646488"/>
          <p14:tracePt t="124504" x="7127875" y="3654425"/>
          <p14:tracePt t="124510" x="7127875" y="3687763"/>
          <p14:tracePt t="124517" x="7127875" y="3713163"/>
          <p14:tracePt t="124523" x="7127875" y="3722688"/>
          <p14:tracePt t="124530" x="7127875" y="3748088"/>
          <p14:tracePt t="124536" x="7127875" y="3773488"/>
          <p14:tracePt t="124542" x="7127875" y="3790950"/>
          <p14:tracePt t="124549" x="7127875" y="3806825"/>
          <p14:tracePt t="124556" x="7127875" y="3841750"/>
          <p14:tracePt t="124562" x="7127875" y="3849688"/>
          <p14:tracePt t="124568" x="7127875" y="3867150"/>
          <p14:tracePt t="124575" x="7127875" y="3875088"/>
          <p14:tracePt t="124582" x="7127875" y="3883025"/>
          <p14:tracePt t="124587" x="7127875" y="3900488"/>
          <p14:tracePt t="124595" x="7127875" y="3908425"/>
          <p14:tracePt t="124600" x="7127875" y="3925888"/>
          <p14:tracePt t="124607" x="7127875" y="3943350"/>
          <p14:tracePt t="124620" x="7127875" y="3960813"/>
          <p14:tracePt t="124627" x="7127875" y="3976688"/>
          <p14:tracePt t="124633" x="7137400" y="3986213"/>
          <p14:tracePt t="124639" x="7137400" y="4002088"/>
          <p14:tracePt t="124646" x="7145338" y="4019550"/>
          <p14:tracePt t="124652" x="7145338" y="4027488"/>
          <p14:tracePt t="124658" x="7145338" y="4044950"/>
          <p14:tracePt t="124671" x="7145338" y="4062413"/>
          <p14:tracePt t="124678" x="7153275" y="4087813"/>
          <p14:tracePt t="124684" x="7153275" y="4095750"/>
          <p14:tracePt t="124691" x="7162800" y="4113213"/>
          <p14:tracePt t="124697" x="7162800" y="4130675"/>
          <p14:tracePt t="124703" x="7170738" y="4130675"/>
          <p14:tracePt t="124710" x="7170738" y="4138613"/>
          <p14:tracePt t="124716" x="7170738" y="4156075"/>
          <p14:tracePt t="124723" x="7178675" y="4156075"/>
          <p14:tracePt t="124736" x="7178675" y="4164013"/>
          <p14:tracePt t="124743" x="7178675" y="4171950"/>
          <p14:tracePt t="124762" x="7178675" y="4181475"/>
          <p14:tracePt t="124776" x="7178675" y="4189413"/>
          <p14:tracePt t="124781" x="7178675" y="4197350"/>
          <p14:tracePt t="124800" x="7178675" y="4206875"/>
          <p14:tracePt t="124807" x="7178675" y="4214813"/>
          <p14:tracePt t="124827" x="7178675" y="4224338"/>
          <p14:tracePt t="124839" x="7178675" y="4240213"/>
          <p14:tracePt t="124877" x="7178675" y="4249738"/>
          <p14:tracePt t="124891" x="7170738" y="4249738"/>
          <p14:tracePt t="124903" x="7162800" y="4249738"/>
          <p14:tracePt t="124929" x="7153275" y="4249738"/>
          <p14:tracePt t="124948" x="7145338" y="4249738"/>
          <p14:tracePt t="124962" x="7137400" y="4249738"/>
          <p14:tracePt t="124981" x="7119938" y="4249738"/>
          <p14:tracePt t="124991" x="7112000" y="4249738"/>
          <p14:tracePt t="125007" x="7102475" y="4249738"/>
          <p14:tracePt t="125013" x="7085013" y="4232275"/>
          <p14:tracePt t="125026" x="7077075" y="4224338"/>
          <p14:tracePt t="125039" x="7069138" y="4214813"/>
          <p14:tracePt t="125046" x="7069138" y="4206875"/>
          <p14:tracePt t="125051" x="7059613" y="4197350"/>
          <p14:tracePt t="125058" x="7051675" y="4197350"/>
          <p14:tracePt t="125066" x="7043738" y="4189413"/>
          <p14:tracePt t="125071" x="7043738" y="4181475"/>
          <p14:tracePt t="125084" x="7043738" y="4171950"/>
          <p14:tracePt t="125090" x="7034213" y="4164013"/>
          <p14:tracePt t="125098" x="7034213" y="4156075"/>
          <p14:tracePt t="125104" x="7026275" y="4156075"/>
          <p14:tracePt t="125117" x="7026275" y="4146550"/>
          <p14:tracePt t="125129" x="7026275" y="4138613"/>
          <p14:tracePt t="125136" x="7008813" y="4138613"/>
          <p14:tracePt t="125149" x="7008813" y="4130675"/>
          <p14:tracePt t="125155" x="7008813" y="4121150"/>
          <p14:tracePt t="125168" x="7008813" y="4113213"/>
          <p14:tracePt t="125175" x="7008813" y="4105275"/>
          <p14:tracePt t="125183" x="7008813" y="4095750"/>
          <p14:tracePt t="125200" x="7008813" y="4087813"/>
          <p14:tracePt t="125206" x="7008813" y="4079875"/>
          <p14:tracePt t="125219" x="7008813" y="4070350"/>
          <p14:tracePt t="125232" x="7008813" y="4062413"/>
          <p14:tracePt t="125245" x="7008813" y="4052888"/>
          <p14:tracePt t="125265" x="7008813" y="4044950"/>
          <p14:tracePt t="125271" x="7008813" y="4037013"/>
          <p14:tracePt t="125284" x="7008813" y="4027488"/>
          <p14:tracePt t="125303" x="7008813" y="4019550"/>
          <p14:tracePt t="125310" x="7008813" y="4011613"/>
          <p14:tracePt t="125329" x="7008813" y="4002088"/>
          <p14:tracePt t="125336" x="7008813" y="3986213"/>
          <p14:tracePt t="125361" x="7008813" y="3976688"/>
          <p14:tracePt t="125386" x="7008813" y="3968750"/>
          <p14:tracePt t="125419" x="7008813" y="3960813"/>
          <p14:tracePt t="125457" x="7008813" y="3951288"/>
          <p14:tracePt t="125470" x="7008813" y="3943350"/>
          <p14:tracePt t="125483" x="7018338" y="3935413"/>
          <p14:tracePt t="125490" x="7018338" y="3925888"/>
          <p14:tracePt t="125496" x="7018338" y="3917950"/>
          <p14:tracePt t="125515" x="7018338" y="3908425"/>
          <p14:tracePt t="125522" x="7026275" y="3908425"/>
          <p14:tracePt t="125528" x="7026275" y="3900488"/>
          <p14:tracePt t="125535" x="7034213" y="3900488"/>
          <p14:tracePt t="125548" x="7034213" y="3892550"/>
          <p14:tracePt t="125561" x="7034213" y="3883025"/>
          <p14:tracePt t="125567" x="7043738" y="3883025"/>
          <p14:tracePt t="125574" x="7051675" y="3883025"/>
          <p14:tracePt t="125582" x="7059613" y="3875088"/>
          <p14:tracePt t="125593" x="7059613" y="3867150"/>
          <p14:tracePt t="125599" x="7069138" y="3867150"/>
          <p14:tracePt t="125612" x="7077075" y="3857625"/>
          <p14:tracePt t="125626" x="7085013" y="3857625"/>
          <p14:tracePt t="125633" x="7085013" y="3849688"/>
          <p14:tracePt t="125638" x="7094538" y="3849688"/>
          <p14:tracePt t="125645" x="7102475" y="3849688"/>
          <p14:tracePt t="125665" x="7112000" y="3849688"/>
          <p14:tracePt t="125670" x="7127875" y="3849688"/>
          <p14:tracePt t="125683" x="7137400" y="3849688"/>
          <p14:tracePt t="125690" x="7145338" y="3849688"/>
          <p14:tracePt t="125695" x="7153275" y="3841750"/>
          <p14:tracePt t="125703" x="7162800" y="3841750"/>
          <p14:tracePt t="125709" x="7170738" y="3841750"/>
          <p14:tracePt t="125715" x="7178675" y="3841750"/>
          <p14:tracePt t="125722" x="7188200" y="3832225"/>
          <p14:tracePt t="125728" x="7204075" y="3832225"/>
          <p14:tracePt t="125735" x="7213600" y="3832225"/>
          <p14:tracePt t="125742" x="7229475" y="3824288"/>
          <p14:tracePt t="125748" x="7264400" y="3824288"/>
          <p14:tracePt t="125754" x="7272338" y="3824288"/>
          <p14:tracePt t="125761" x="7297738" y="3824288"/>
          <p14:tracePt t="125767" x="7323138" y="3824288"/>
          <p14:tracePt t="125773" x="7332663" y="3824288"/>
          <p14:tracePt t="125780" x="7358063" y="3824288"/>
          <p14:tracePt t="125786" x="7383463" y="3816350"/>
          <p14:tracePt t="125793" x="7408863" y="3816350"/>
          <p14:tracePt t="125800" x="7434263" y="3816350"/>
          <p14:tracePt t="125806" x="7459663" y="3816350"/>
          <p14:tracePt t="125813" x="7477125" y="3806825"/>
          <p14:tracePt t="125819" x="7502525" y="3806825"/>
          <p14:tracePt t="125826" x="7518400" y="3806825"/>
          <p14:tracePt t="125833" x="7545388" y="3798888"/>
          <p14:tracePt t="125838" x="7561263" y="3798888"/>
          <p14:tracePt t="125845" x="7578725" y="3798888"/>
          <p14:tracePt t="125851" x="7586663" y="3798888"/>
          <p14:tracePt t="125858" x="7604125" y="3790950"/>
          <p14:tracePt t="125865" x="7621588" y="3790950"/>
          <p14:tracePt t="125885" x="7646988" y="3781425"/>
          <p14:tracePt t="125889" x="7654925" y="3781425"/>
          <p14:tracePt t="125897" x="7672388" y="3781425"/>
          <p14:tracePt t="125909" x="7680325" y="3773488"/>
          <p14:tracePt t="125915" x="7697788" y="3773488"/>
          <p14:tracePt t="125921" x="7705725" y="3773488"/>
          <p14:tracePt t="125928" x="7715250" y="3773488"/>
          <p14:tracePt t="125941" x="7723188" y="3773488"/>
          <p14:tracePt t="125948" x="7731125" y="3773488"/>
          <p14:tracePt t="125954" x="7740650" y="3773488"/>
          <p14:tracePt t="125960" x="7756525" y="3763963"/>
          <p14:tracePt t="125974" x="7773988" y="3763963"/>
          <p14:tracePt t="125979" x="7781925" y="3756025"/>
          <p14:tracePt t="125986" x="7791450" y="3756025"/>
          <p14:tracePt t="125992" x="7799388" y="3756025"/>
          <p14:tracePt t="125998" x="7807325" y="3748088"/>
          <p14:tracePt t="126005" x="7832725" y="3748088"/>
          <p14:tracePt t="126012" x="7850188" y="3748088"/>
          <p14:tracePt t="126018" x="7859713" y="3738563"/>
          <p14:tracePt t="126025" x="7875588" y="3738563"/>
          <p14:tracePt t="126033" x="7893050" y="3730625"/>
          <p14:tracePt t="126037" x="7910513" y="3722688"/>
          <p14:tracePt t="126051" x="7926388" y="3713163"/>
          <p14:tracePt t="126064" x="7943850" y="3705225"/>
          <p14:tracePt t="126070" x="7951788" y="3705225"/>
          <p14:tracePt t="126077" x="7961313" y="3705225"/>
          <p14:tracePt t="126089" x="7969250" y="3705225"/>
          <p14:tracePt t="126095" x="7977188" y="3705225"/>
          <p14:tracePt t="128177" x="8004175" y="3646488"/>
          <p14:tracePt t="128183" x="8037513" y="3552825"/>
          <p14:tracePt t="128190" x="8080375" y="3459163"/>
          <p14:tracePt t="128197" x="8113713" y="3390900"/>
          <p14:tracePt t="128203" x="8139113" y="3322638"/>
          <p14:tracePt t="128209" x="8199438" y="3271838"/>
          <p14:tracePt t="128217" x="8232775" y="3238500"/>
          <p14:tracePt t="128222" x="8258175" y="3195638"/>
          <p14:tracePt t="128229" x="8283575" y="3170238"/>
          <p14:tracePt t="128236" x="8308975" y="3144838"/>
          <p14:tracePt t="128242" x="8351838" y="3084513"/>
          <p14:tracePt t="128248" x="8394700" y="3041650"/>
          <p14:tracePt t="128255" x="8445500" y="3008313"/>
          <p14:tracePt t="128261" x="8470900" y="2965450"/>
          <p14:tracePt t="128268" x="8496300" y="2914650"/>
          <p14:tracePt t="128274" x="8539163" y="2881313"/>
          <p14:tracePt t="128281" x="8589963" y="2838450"/>
          <p14:tracePt t="128286" x="8632825" y="2805113"/>
          <p14:tracePt t="128293" x="8666163" y="2762250"/>
          <p14:tracePt t="128301" x="8709025" y="2719388"/>
          <p14:tracePt t="128305" x="8767763" y="2693988"/>
          <p14:tracePt t="128312" x="8818563" y="2651125"/>
          <p14:tracePt t="128318" x="8869363" y="2617788"/>
          <p14:tracePt t="128326" x="8921750" y="2582863"/>
          <p14:tracePt t="128333" x="8980488" y="2557463"/>
          <p14:tracePt t="128338" x="9023350" y="2506663"/>
          <p14:tracePt t="128345" x="9056688" y="2473325"/>
          <p14:tracePt t="128351" x="9107488" y="2430463"/>
          <p14:tracePt t="128358" x="9175750" y="2387600"/>
          <p14:tracePt t="128366" x="9226550" y="2344738"/>
          <p14:tracePt t="128370" x="9277350" y="2278063"/>
          <p14:tracePt t="128377" x="9345613" y="2252663"/>
          <p14:tracePt t="128385" x="9405938" y="2209800"/>
          <p14:tracePt t="128390" x="9464675" y="2174875"/>
          <p14:tracePt t="128396" x="9532938" y="2141538"/>
          <p14:tracePt t="128402" x="9609138" y="2090738"/>
          <p14:tracePt t="128409" x="9659938" y="2073275"/>
          <p14:tracePt t="128416" x="9710738" y="2039938"/>
          <p14:tracePt t="128422" x="9779000" y="2005013"/>
          <p14:tracePt t="128428" x="9829800" y="1979613"/>
          <p14:tracePt t="128435" x="9898063" y="1946275"/>
          <p14:tracePt t="128442" x="9940925" y="1928813"/>
          <p14:tracePt t="128449" x="10017125" y="1885950"/>
          <p14:tracePt t="128454" x="10085388" y="1860550"/>
          <p14:tracePt t="128461" x="10144125" y="1835150"/>
          <p14:tracePt t="128468" x="10220325" y="1801813"/>
          <p14:tracePt t="128473" x="10271125" y="1766888"/>
          <p14:tracePt t="128480" x="10323513" y="1741488"/>
          <p14:tracePt t="128488" x="10356850" y="1690688"/>
          <p14:tracePt t="128493" x="10425113" y="1649413"/>
          <p14:tracePt t="128500" x="10458450" y="1614488"/>
          <p14:tracePt t="128506" x="10493375" y="1581150"/>
          <p14:tracePt t="128512" x="10509250" y="1555750"/>
          <p14:tracePt t="128519" x="10544175" y="1520825"/>
          <p14:tracePt t="128526" x="10569575" y="1495425"/>
          <p14:tracePt t="128533" x="10602913" y="1470025"/>
          <p14:tracePt t="128537" x="10620375" y="1452563"/>
          <p14:tracePt t="128545" x="10628313" y="1436688"/>
          <p14:tracePt t="128551" x="10637838" y="1427163"/>
          <p14:tracePt t="128557" x="10653713" y="1419225"/>
          <p14:tracePt t="128565" x="10663238" y="1401763"/>
          <p14:tracePt t="128570" x="10671175" y="1385888"/>
          <p14:tracePt t="128577" x="10679113" y="1385888"/>
          <p14:tracePt t="128585" x="10696575" y="1360488"/>
          <p14:tracePt t="128589" x="10696575" y="1350963"/>
          <p14:tracePt t="128596" x="10714038" y="1343025"/>
          <p14:tracePt t="128602" x="10739438" y="1333500"/>
          <p14:tracePt t="128608" x="10756900" y="1325563"/>
          <p14:tracePt t="128615" x="10756900" y="1308100"/>
          <p14:tracePt t="128622" x="10772775" y="1300163"/>
          <p14:tracePt t="128628" x="10782300" y="1292225"/>
          <p14:tracePt t="128635" x="10790238" y="1282700"/>
          <p14:tracePt t="128641" x="10790238" y="1274763"/>
          <p14:tracePt t="128648" x="10798175" y="1274763"/>
          <p14:tracePt t="128655" x="10807700" y="1274763"/>
          <p14:tracePt t="128661" x="10815638" y="1274763"/>
          <p14:tracePt t="128671" x="10815638" y="1266825"/>
          <p14:tracePt t="128686" x="10823575" y="1266825"/>
          <p14:tracePt t="128692" x="10823575" y="1257300"/>
          <p14:tracePt t="128699" x="10833100" y="1257300"/>
          <p14:tracePt t="128725" x="10841038" y="1249363"/>
          <p14:tracePt t="129118" x="10823575" y="1249363"/>
          <p14:tracePt t="129125" x="10807700" y="1249363"/>
          <p14:tracePt t="129132" x="10798175" y="1257300"/>
          <p14:tracePt t="129137" x="10782300" y="1257300"/>
          <p14:tracePt t="129144" x="10764838" y="1257300"/>
          <p14:tracePt t="129150" x="10739438" y="1266825"/>
          <p14:tracePt t="129157" x="10729913" y="1274763"/>
          <p14:tracePt t="129163" x="10688638" y="1282700"/>
          <p14:tracePt t="129169" x="10663238" y="1292225"/>
          <p14:tracePt t="129177" x="10620375" y="1300163"/>
          <p14:tracePt t="129184" x="10585450" y="1308100"/>
          <p14:tracePt t="129188" x="10526713" y="1325563"/>
          <p14:tracePt t="129195" x="10467975" y="1343025"/>
          <p14:tracePt t="129202" x="10390188" y="1360488"/>
          <p14:tracePt t="129208" x="10298113" y="1401763"/>
          <p14:tracePt t="129216" x="10237788" y="1427163"/>
          <p14:tracePt t="129221" x="10179050" y="1444625"/>
          <p14:tracePt t="129227" x="10101263" y="1477963"/>
          <p14:tracePt t="129234" x="10042525" y="1504950"/>
          <p14:tracePt t="129241" x="9991725" y="1530350"/>
          <p14:tracePt t="129248" x="9923463" y="1571625"/>
          <p14:tracePt t="129253" x="9864725" y="1614488"/>
          <p14:tracePt t="129260" x="9812338" y="1657350"/>
          <p14:tracePt t="129267" x="9761538" y="1682750"/>
          <p14:tracePt t="129273" x="9710738" y="1716088"/>
          <p14:tracePt t="129279" x="9659938" y="1758950"/>
          <p14:tracePt t="129286" x="9609138" y="1793875"/>
          <p14:tracePt t="129292" x="9583738" y="1835150"/>
          <p14:tracePt t="129299" x="9540875" y="1870075"/>
          <p14:tracePt t="129305" x="9515475" y="1895475"/>
          <p14:tracePt t="129311" x="9498013" y="1920875"/>
          <p14:tracePt t="129318" x="9472613" y="1938338"/>
          <p14:tracePt t="129325" x="9456738" y="1963738"/>
          <p14:tracePt t="129332" x="9447213" y="1989138"/>
          <p14:tracePt t="129337" x="9439275" y="2005013"/>
          <p14:tracePt t="129343" x="9421813" y="2030413"/>
          <p14:tracePt t="129351" x="9413875" y="2055813"/>
          <p14:tracePt t="129357" x="9405938" y="2082800"/>
          <p14:tracePt t="129363" x="9405938" y="2090738"/>
          <p14:tracePt t="129370" x="9405938" y="2124075"/>
          <p14:tracePt t="129376" x="9396413" y="2159000"/>
          <p14:tracePt t="129383" x="9388475" y="2184400"/>
          <p14:tracePt t="129389" x="9380538" y="2209800"/>
          <p14:tracePt t="129396" x="9380538" y="2235200"/>
          <p14:tracePt t="129402" x="9371013" y="2268538"/>
          <p14:tracePt t="129407" x="9371013" y="2311400"/>
          <p14:tracePt t="129416" x="9363075" y="2336800"/>
          <p14:tracePt t="129421" x="9363075" y="2371725"/>
          <p14:tracePt t="129427" x="9345613" y="2387600"/>
          <p14:tracePt t="129434" x="9345613" y="2413000"/>
          <p14:tracePt t="129440" x="9345613" y="2447925"/>
          <p14:tracePt t="129447" x="9345613" y="2481263"/>
          <p14:tracePt t="129453" x="9345613" y="2506663"/>
          <p14:tracePt t="129459" x="9345613" y="2549525"/>
          <p14:tracePt t="129466" x="9345613" y="2592388"/>
          <p14:tracePt t="129472" x="9345613" y="2651125"/>
          <p14:tracePt t="129479" x="9345613" y="2693988"/>
          <p14:tracePt t="129485" x="9345613" y="2744788"/>
          <p14:tracePt t="129492" x="9353550" y="2805113"/>
          <p14:tracePt t="129499" x="9353550" y="2846388"/>
          <p14:tracePt t="129506" x="9353550" y="2881313"/>
          <p14:tracePt t="129512" x="9363075" y="2922588"/>
          <p14:tracePt t="129518" x="9363075" y="2949575"/>
          <p14:tracePt t="129525" x="9371013" y="3008313"/>
          <p14:tracePt t="129531" x="9388475" y="3051175"/>
          <p14:tracePt t="129537" x="9396413" y="3101975"/>
          <p14:tracePt t="129544" x="9396413" y="3160713"/>
          <p14:tracePt t="129550" x="9405938" y="3186113"/>
          <p14:tracePt t="129557" x="9405938" y="3238500"/>
          <p14:tracePt t="129562" x="9413875" y="3263900"/>
          <p14:tracePt t="129569" x="9421813" y="3314700"/>
          <p14:tracePt t="129576" x="9431338" y="3373438"/>
          <p14:tracePt t="129584" x="9439275" y="3408363"/>
          <p14:tracePt t="129588" x="9439275" y="3449638"/>
          <p14:tracePt t="129595" x="9447213" y="3509963"/>
          <p14:tracePt t="129602" x="9456738" y="3543300"/>
          <p14:tracePt t="129608" x="9456738" y="3586163"/>
          <p14:tracePt t="129616" x="9464675" y="3619500"/>
          <p14:tracePt t="129621" x="9464675" y="3636963"/>
          <p14:tracePt t="129628" x="9472613" y="3687763"/>
          <p14:tracePt t="129634" x="9472613" y="3713163"/>
          <p14:tracePt t="129640" x="9482138" y="3748088"/>
          <p14:tracePt t="129647" x="9490075" y="3773488"/>
          <p14:tracePt t="129653" x="9490075" y="3806825"/>
          <p14:tracePt t="129659" x="9498013" y="3849688"/>
          <p14:tracePt t="129668" x="9507538" y="3883025"/>
          <p14:tracePt t="129672" x="9515475" y="3925888"/>
          <p14:tracePt t="129679" x="9532938" y="3976688"/>
          <p14:tracePt t="129685" x="9540875" y="4037013"/>
          <p14:tracePt t="129691" x="9550400" y="4070350"/>
          <p14:tracePt t="129698" x="9558338" y="4095750"/>
          <p14:tracePt t="129705" x="9566275" y="4130675"/>
          <p14:tracePt t="129711" x="9575800" y="4164013"/>
          <p14:tracePt t="129718" x="9583738" y="4197350"/>
          <p14:tracePt t="129724" x="9601200" y="4224338"/>
          <p14:tracePt t="129731" x="9609138" y="4249738"/>
          <p14:tracePt t="129736" x="9617075" y="4265613"/>
          <p14:tracePt t="129743" x="9626600" y="4283075"/>
          <p14:tracePt t="129751" x="9634538" y="4325938"/>
          <p14:tracePt t="129756" x="9652000" y="4359275"/>
          <p14:tracePt t="129763" x="9659938" y="4394200"/>
          <p14:tracePt t="129769" x="9677400" y="4427538"/>
          <p14:tracePt t="129776" x="9702800" y="4470400"/>
          <p14:tracePt t="129783" x="9720263" y="4529138"/>
          <p14:tracePt t="129788" x="9728200" y="4564063"/>
          <p14:tracePt t="129795" x="9745663" y="4597400"/>
          <p14:tracePt t="129801" x="9771063" y="4630738"/>
          <p14:tracePt t="129807" x="9771063" y="4665663"/>
          <p14:tracePt t="129815" x="9779000" y="4691063"/>
          <p14:tracePt t="129820" x="9796463" y="4708525"/>
          <p14:tracePt t="129827" x="9804400" y="4733925"/>
          <p14:tracePt t="129833" x="9812338" y="4759325"/>
          <p14:tracePt t="129840" x="9821863" y="4784725"/>
          <p14:tracePt t="129847" x="9829800" y="4802188"/>
          <p14:tracePt t="129853" x="9839325" y="4818063"/>
          <p14:tracePt t="129859" x="9855200" y="4843463"/>
          <p14:tracePt t="129881" x="9872663" y="4894263"/>
          <p14:tracePt t="129885" x="9880600" y="4911725"/>
          <p14:tracePt t="129892" x="9890125" y="4911725"/>
          <p14:tracePt t="129899" x="9898063" y="4929188"/>
          <p14:tracePt t="129904" x="9898063" y="4937125"/>
          <p14:tracePt t="129911" x="9898063" y="4946650"/>
          <p14:tracePt t="129925" x="9906000" y="4954588"/>
          <p14:tracePt t="129931" x="9906000" y="4962525"/>
          <p14:tracePt t="129937" x="9906000" y="4972050"/>
          <p14:tracePt t="129950" x="9915525" y="4972050"/>
          <p14:tracePt t="129969" x="9915525" y="4979988"/>
          <p14:tracePt t="130002" x="9906000" y="4979988"/>
          <p14:tracePt t="130007" x="9906000" y="4972050"/>
          <p14:tracePt t="130016" x="9898063" y="4962525"/>
          <p14:tracePt t="130020" x="9880600" y="4946650"/>
          <p14:tracePt t="130027" x="9864725" y="4929188"/>
          <p14:tracePt t="130033" x="9847263" y="4919663"/>
          <p14:tracePt t="130040" x="9829800" y="4903788"/>
          <p14:tracePt t="130047" x="9812338" y="4886325"/>
          <p14:tracePt t="130052" x="9796463" y="4860925"/>
          <p14:tracePt t="130059" x="9786938" y="4843463"/>
          <p14:tracePt t="130066" x="9771063" y="4818063"/>
          <p14:tracePt t="130072" x="9753600" y="4792663"/>
          <p14:tracePt t="130078" x="9745663" y="4775200"/>
          <p14:tracePt t="130085" x="9736138" y="4749800"/>
          <p14:tracePt t="130091" x="9720263" y="4733925"/>
          <p14:tracePt t="130100" x="9694863" y="4708525"/>
          <p14:tracePt t="130104" x="9677400" y="4673600"/>
          <p14:tracePt t="130110" x="9652000" y="4605338"/>
          <p14:tracePt t="130117" x="9617075" y="4546600"/>
          <p14:tracePt t="130123" x="9575800" y="4478338"/>
          <p14:tracePt t="130130" x="9540875" y="4402138"/>
          <p14:tracePt t="130137" x="9490075" y="4351338"/>
          <p14:tracePt t="130143" x="9447213" y="4291013"/>
          <p14:tracePt t="130148" x="9413875" y="4214813"/>
          <p14:tracePt t="130156" x="9371013" y="4138613"/>
          <p14:tracePt t="130162" x="9337675" y="4062413"/>
          <p14:tracePt t="130168" x="9277350" y="3960813"/>
          <p14:tracePt t="130176" x="9236075" y="3849688"/>
          <p14:tracePt t="130183" x="9201150" y="3748088"/>
          <p14:tracePt t="130188" x="9150350" y="3646488"/>
          <p14:tracePt t="130195" x="9132888" y="3543300"/>
          <p14:tracePt t="130201" x="9099550" y="3459163"/>
          <p14:tracePt t="130207" x="9074150" y="3365500"/>
          <p14:tracePt t="130213" x="9039225" y="3263900"/>
          <p14:tracePt t="130220" x="9013825" y="3178175"/>
          <p14:tracePt t="130227" x="9005888" y="3076575"/>
          <p14:tracePt t="130234" x="8988425" y="2990850"/>
          <p14:tracePt t="130239" x="8972550" y="2932113"/>
          <p14:tracePt t="130246" x="8963025" y="2838450"/>
          <p14:tracePt t="130252" x="8955088" y="2778125"/>
          <p14:tracePt t="130259" x="8955088" y="2711450"/>
          <p14:tracePt t="130267" x="8955088" y="2668588"/>
          <p14:tracePt t="130271" x="8955088" y="2625725"/>
          <p14:tracePt t="130278" x="8955088" y="2566988"/>
          <p14:tracePt t="130285" x="8955088" y="2489200"/>
          <p14:tracePt t="130291" x="8963025" y="2422525"/>
          <p14:tracePt t="130298" x="8980488" y="2344738"/>
          <p14:tracePt t="130304" x="8988425" y="2268538"/>
          <p14:tracePt t="130311" x="8997950" y="2200275"/>
          <p14:tracePt t="130320" x="9005888" y="2116138"/>
          <p14:tracePt t="130323" x="9031288" y="2047875"/>
          <p14:tracePt t="130329" x="9064625" y="1963738"/>
          <p14:tracePt t="130337" x="9082088" y="1860550"/>
          <p14:tracePt t="130342" x="9107488" y="1758950"/>
          <p14:tracePt t="130349" x="9142413" y="1674813"/>
          <p14:tracePt t="130355" x="9158288" y="1597025"/>
          <p14:tracePt t="130362" x="9193213" y="1520825"/>
          <p14:tracePt t="130368" x="9226550" y="1427163"/>
          <p14:tracePt t="130375" x="9261475" y="1368425"/>
          <p14:tracePt t="130383" x="9294813" y="1292225"/>
          <p14:tracePt t="130388" x="9328150" y="1216025"/>
          <p14:tracePt t="130395" x="9353550" y="1155700"/>
          <p14:tracePt t="130401" x="9371013" y="1104900"/>
          <p14:tracePt t="130408" x="9405938" y="1028700"/>
          <p14:tracePt t="130414" x="9439275" y="977900"/>
          <p14:tracePt t="130420" x="9456738" y="935038"/>
          <p14:tracePt t="130427" x="9507538" y="884238"/>
          <p14:tracePt t="130435" x="9523413" y="833438"/>
          <p14:tracePt t="130439" x="9566275" y="790575"/>
          <p14:tracePt t="130446" x="9591675" y="765175"/>
          <p14:tracePt t="130452" x="9626600" y="739775"/>
          <p14:tracePt t="130458" x="9677400" y="714375"/>
          <p14:tracePt t="130466" x="9710738" y="679450"/>
          <p14:tracePt t="130472" x="9753600" y="654050"/>
          <p14:tracePt t="130478" x="9786938" y="636588"/>
          <p14:tracePt t="130484" x="9829800" y="628650"/>
          <p14:tracePt t="130491" x="9880600" y="611188"/>
          <p14:tracePt t="130498" x="9915525" y="603250"/>
          <p14:tracePt t="130504" x="9956800" y="595313"/>
          <p14:tracePt t="130510" x="9991725" y="585788"/>
          <p14:tracePt t="130517" x="10050463" y="577850"/>
          <p14:tracePt t="130523" x="10093325" y="577850"/>
          <p14:tracePt t="130530" x="10144125" y="569913"/>
          <p14:tracePt t="130536" x="10186988" y="569913"/>
          <p14:tracePt t="130542" x="10229850" y="569913"/>
          <p14:tracePt t="130549" x="10271125" y="569913"/>
          <p14:tracePt t="130556" x="10298113" y="569913"/>
          <p14:tracePt t="130562" x="10339388" y="569913"/>
          <p14:tracePt t="130568" x="10364788" y="569913"/>
          <p14:tracePt t="130575" x="10407650" y="577850"/>
          <p14:tracePt t="130583" x="10425113" y="577850"/>
          <p14:tracePt t="130587" x="10450513" y="577850"/>
          <p14:tracePt t="130594" x="10475913" y="585788"/>
          <p14:tracePt t="130600" x="10501313" y="585788"/>
          <p14:tracePt t="130606" x="10509250" y="595313"/>
          <p14:tracePt t="130613" x="10544175" y="603250"/>
          <p14:tracePt t="130619" x="10560050" y="611188"/>
          <p14:tracePt t="130627" x="10569575" y="611188"/>
          <p14:tracePt t="130634" x="10585450" y="620713"/>
          <p14:tracePt t="130639" x="10602913" y="620713"/>
          <p14:tracePt t="130647" x="10612438" y="628650"/>
          <p14:tracePt t="130652" x="10628313" y="636588"/>
          <p14:tracePt t="130659" x="10637838" y="636588"/>
          <p14:tracePt t="130666" x="10645775" y="636588"/>
          <p14:tracePt t="130671" x="10653713" y="636588"/>
          <p14:tracePt t="130684" x="10663238" y="636588"/>
          <p14:tracePt t="130691" x="10663238" y="654050"/>
          <p14:tracePt t="130768" x="10653713" y="654050"/>
          <p14:tracePt t="130781" x="10645775" y="654050"/>
          <p14:tracePt t="130787" x="10628313" y="663575"/>
          <p14:tracePt t="130794" x="10620375" y="663575"/>
          <p14:tracePt t="130801" x="10602913" y="663575"/>
          <p14:tracePt t="130806" x="10594975" y="663575"/>
          <p14:tracePt t="130813" x="10577513" y="663575"/>
          <p14:tracePt t="130819" x="10560050" y="671513"/>
          <p14:tracePt t="130826" x="10526713" y="671513"/>
          <p14:tracePt t="130834" x="10509250" y="679450"/>
          <p14:tracePt t="130839" x="10493375" y="679450"/>
          <p14:tracePt t="130846" x="10467975" y="688975"/>
          <p14:tracePt t="130852" x="10458450" y="696913"/>
          <p14:tracePt t="130858" x="10425113" y="704850"/>
          <p14:tracePt t="130866" x="10374313" y="722313"/>
          <p14:tracePt t="130871" x="10339388" y="730250"/>
          <p14:tracePt t="130883" x="10288588" y="765175"/>
          <p14:tracePt t="130886" x="10245725" y="790575"/>
          <p14:tracePt t="130889" x="10169525" y="815975"/>
          <p14:tracePt t="130897" x="10118725" y="858838"/>
          <p14:tracePt t="130904" x="10067925" y="884238"/>
          <p14:tracePt t="130909" x="10017125" y="917575"/>
          <p14:tracePt t="130916" x="9956800" y="960438"/>
          <p14:tracePt t="130922" x="9906000" y="1011238"/>
          <p14:tracePt t="130929" x="9847263" y="1062038"/>
          <p14:tracePt t="130936" x="9796463" y="1112838"/>
          <p14:tracePt t="130942" x="9745663" y="1155700"/>
          <p14:tracePt t="130948" x="9710738" y="1189038"/>
          <p14:tracePt t="130955" x="9667875" y="1241425"/>
          <p14:tracePt t="130962" x="9626600" y="1282700"/>
          <p14:tracePt t="130968" x="9601200" y="1317625"/>
          <p14:tracePt t="130975" x="9550400" y="1360488"/>
          <p14:tracePt t="130982" x="9532938" y="1411288"/>
          <p14:tracePt t="130987" x="9498013" y="1452563"/>
          <p14:tracePt t="130994" x="9482138" y="1495425"/>
          <p14:tracePt t="131002" x="9464675" y="1530350"/>
          <p14:tracePt t="131006" x="9447213" y="1563688"/>
          <p14:tracePt t="131013" x="9439275" y="1622425"/>
          <p14:tracePt t="131019" x="9421813" y="1674813"/>
          <p14:tracePt t="131026" x="9396413" y="1716088"/>
          <p14:tracePt t="131032" x="9380538" y="1766888"/>
          <p14:tracePt t="131039" x="9371013" y="1809750"/>
          <p14:tracePt t="131046" x="9363075" y="1860550"/>
          <p14:tracePt t="131051" x="9353550" y="1895475"/>
          <p14:tracePt t="131058" x="9345613" y="1920875"/>
          <p14:tracePt t="131066" x="9337675" y="1979613"/>
          <p14:tracePt t="131070" x="9328150" y="2039938"/>
          <p14:tracePt t="131077" x="9320213" y="2090738"/>
          <p14:tracePt t="131084" x="9320213" y="2149475"/>
          <p14:tracePt t="131090" x="9302750" y="2217738"/>
          <p14:tracePt t="131097" x="9294813" y="2278063"/>
          <p14:tracePt t="131103" x="9294813" y="2336800"/>
          <p14:tracePt t="131109" x="9286875" y="2397125"/>
          <p14:tracePt t="131116" x="9286875" y="2455863"/>
          <p14:tracePt t="131122" x="9286875" y="2498725"/>
          <p14:tracePt t="131129" x="9286875" y="2566988"/>
          <p14:tracePt t="131136" x="9286875" y="2625725"/>
          <p14:tracePt t="131142" x="9286875" y="2686050"/>
          <p14:tracePt t="131149" x="9286875" y="2752725"/>
          <p14:tracePt t="131155" x="9286875" y="2830513"/>
          <p14:tracePt t="131161" x="9286875" y="2889250"/>
          <p14:tracePt t="131168" x="9286875" y="2957513"/>
          <p14:tracePt t="131175" x="9286875" y="3016250"/>
          <p14:tracePt t="131181" x="9286875" y="3067050"/>
          <p14:tracePt t="131187" x="9286875" y="3144838"/>
          <p14:tracePt t="131193" x="9286875" y="3203575"/>
          <p14:tracePt t="131199" x="9302750" y="3263900"/>
          <p14:tracePt t="131207" x="9312275" y="3348038"/>
          <p14:tracePt t="131212" x="9312275" y="3416300"/>
          <p14:tracePt t="131219" x="9320213" y="3509963"/>
          <p14:tracePt t="131226" x="9328150" y="3578225"/>
          <p14:tracePt t="131233" x="9345613" y="3654425"/>
          <p14:tracePt t="131238" x="9353550" y="3697288"/>
          <p14:tracePt t="131245" x="9353550" y="3738563"/>
          <p14:tracePt t="131251" x="9363075" y="3773488"/>
          <p14:tracePt t="131258" x="9371013" y="3824288"/>
          <p14:tracePt t="131266" x="9380538" y="3857625"/>
          <p14:tracePt t="131271" x="9396413" y="3900488"/>
          <p14:tracePt t="131279" x="9413875" y="3951288"/>
          <p14:tracePt t="131283" x="9421813" y="3994150"/>
          <p14:tracePt t="131290" x="9431338" y="4027488"/>
          <p14:tracePt t="131296" x="9439275" y="4062413"/>
          <p14:tracePt t="131303" x="9464675" y="4121150"/>
          <p14:tracePt t="131309" x="9472613" y="4146550"/>
          <p14:tracePt t="131316" x="9482138" y="4181475"/>
          <p14:tracePt t="131322" x="9490075" y="4214813"/>
          <p14:tracePt t="131329" x="9515475" y="4257675"/>
          <p14:tracePt t="131335" x="9523413" y="4283075"/>
          <p14:tracePt t="131342" x="9523413" y="4308475"/>
          <p14:tracePt t="131349" x="9532938" y="4333875"/>
          <p14:tracePt t="131355" x="9550400" y="4368800"/>
          <p14:tracePt t="131361" x="9566275" y="4376738"/>
          <p14:tracePt t="131368" x="9583738" y="4427538"/>
          <p14:tracePt t="131374" x="9583738" y="4435475"/>
          <p14:tracePt t="131381" x="9601200" y="4460875"/>
          <p14:tracePt t="131387" x="9609138" y="4478338"/>
          <p14:tracePt t="131393" x="9617075" y="4495800"/>
          <p14:tracePt t="131402" x="9617075" y="4503738"/>
          <p14:tracePt t="131405" x="9626600" y="4513263"/>
          <p14:tracePt t="131412" x="9626600" y="4521200"/>
          <p14:tracePt t="131432" x="9626600" y="4529138"/>
          <p14:tracePt t="131457" x="9626600" y="4538663"/>
          <p14:tracePt t="131535" x="9634538" y="4538663"/>
          <p14:tracePt t="131561" x="9634538" y="4546600"/>
          <p14:tracePt t="131580" x="9642475" y="4546600"/>
          <p14:tracePt t="131587" x="9642475" y="4564063"/>
          <p14:tracePt t="131606" x="9642475" y="4572000"/>
          <p14:tracePt t="131612" x="9652000" y="4579938"/>
          <p14:tracePt t="131626" x="9659938" y="4589463"/>
          <p14:tracePt t="131632" x="9659938" y="4597400"/>
          <p14:tracePt t="131638" x="9667875" y="4605338"/>
          <p14:tracePt t="131651" x="9667875" y="4622800"/>
          <p14:tracePt t="131657" x="9677400" y="4630738"/>
          <p14:tracePt t="131670" x="9685338" y="4640263"/>
          <p14:tracePt t="131683" x="9685338" y="4648200"/>
          <p14:tracePt t="131708" x="9702800" y="4648200"/>
          <p14:tracePt t="131716" x="9702800" y="4657725"/>
          <p14:tracePt t="131735" x="9710738" y="4657725"/>
          <p14:tracePt t="131749" x="9710738" y="4665663"/>
          <p14:tracePt t="131792" x="9710738" y="4673600"/>
          <p14:tracePt t="131805" x="9720263" y="4673600"/>
          <p14:tracePt t="131857" x="9728200" y="4673600"/>
          <p14:tracePt t="131922" x="9728200" y="4665663"/>
          <p14:tracePt t="131927" x="9720263" y="4657725"/>
          <p14:tracePt t="131933" x="9720263" y="4640263"/>
          <p14:tracePt t="135737" x="9652000" y="4657725"/>
          <p14:tracePt t="135742" x="9575800" y="4708525"/>
          <p14:tracePt t="135749" x="9498013" y="4733925"/>
          <p14:tracePt t="135756" x="9421813" y="4784725"/>
          <p14:tracePt t="135762" x="9337675" y="4827588"/>
          <p14:tracePt t="135769" x="9218613" y="4894263"/>
          <p14:tracePt t="135775" x="9107488" y="4972050"/>
          <p14:tracePt t="135783" x="8988425" y="5022850"/>
          <p14:tracePt t="135788" x="8853488" y="5116513"/>
          <p14:tracePt t="135795" x="8716963" y="5192713"/>
          <p14:tracePt t="135801" x="8580438" y="5268913"/>
          <p14:tracePt t="135808" x="8445500" y="5380038"/>
          <p14:tracePt t="135814" x="8250238" y="5507038"/>
          <p14:tracePt t="135820" x="8096250" y="5634038"/>
          <p14:tracePt t="135826" x="7900988" y="5735638"/>
          <p14:tracePt t="135833" x="7781925" y="5803900"/>
          <p14:tracePt t="135839" x="7662863" y="5889625"/>
          <p14:tracePt t="135846" x="7553325" y="5965825"/>
          <p14:tracePt t="135852" x="7434263" y="6016625"/>
          <p14:tracePt t="135859" x="7332663" y="6076950"/>
          <p14:tracePt t="135866" x="7213600" y="6161088"/>
          <p14:tracePt t="135871" x="7119938" y="6221413"/>
          <p14:tracePt t="135885" x="6967538" y="6330950"/>
          <p14:tracePt t="135891" x="6915150" y="6348413"/>
          <p14:tracePt t="135898" x="6881813" y="6373813"/>
          <p14:tracePt t="135904" x="6848475" y="6399213"/>
          <p14:tracePt t="135910" x="6813550" y="6416675"/>
          <p14:tracePt t="135918" x="6788150" y="6424613"/>
          <p14:tracePt t="135923" x="6762750" y="6432550"/>
          <p14:tracePt t="135930" x="6737350" y="6450013"/>
          <p14:tracePt t="135937" x="6694488" y="6467475"/>
          <p14:tracePt t="135943" x="6661150" y="6475413"/>
          <p14:tracePt t="135949" x="6626225" y="6510338"/>
          <p14:tracePt t="135956" x="6575425" y="6535738"/>
          <p14:tracePt t="135962" x="6524625" y="6551613"/>
          <p14:tracePt t="135968" x="6448425" y="6586538"/>
          <p14:tracePt t="135975" x="6405563" y="6602413"/>
          <p14:tracePt t="135984" x="6346825" y="6627813"/>
          <p14:tracePt t="135988" x="6253163" y="6645275"/>
          <p14:tracePt t="135996" x="6167438" y="6670675"/>
          <p14:tracePt t="136000" x="6049963" y="6696075"/>
          <p14:tracePt t="136007" x="5946775" y="6731000"/>
          <p14:tracePt t="136014" x="5819775" y="6746875"/>
          <p14:tracePt t="136020" x="5708650" y="6764338"/>
          <p14:tracePt t="136027" x="5530850" y="6772275"/>
          <p14:tracePt t="136033" x="5318125" y="6789738"/>
          <p14:tracePt t="136039" x="5148263" y="6789738"/>
          <p14:tracePt t="136046" x="4876800" y="6781800"/>
          <p14:tracePt t="136052" x="4579938" y="6746875"/>
          <p14:tracePt t="136058" x="4273550" y="6696075"/>
          <p14:tracePt t="136066" x="3959225" y="6627813"/>
          <p14:tracePt t="136072" x="3703638" y="6561138"/>
          <p14:tracePt t="136078" x="3441700" y="6500813"/>
          <p14:tracePt t="136084" x="3203575" y="6407150"/>
          <p14:tracePt t="136091" x="2955925" y="6288088"/>
          <p14:tracePt t="136099" x="2770188" y="6203950"/>
          <p14:tracePt t="136103" x="2633663" y="6143625"/>
          <p14:tracePt t="136110" x="2497138" y="6067425"/>
          <p14:tracePt t="136117" x="2387600" y="6024563"/>
          <p14:tracePt t="136123" x="2276475" y="5991225"/>
          <p14:tracePt t="136129" x="2217738" y="5957888"/>
          <p14:tracePt t="136136" x="2157413" y="5922963"/>
          <p14:tracePt t="136143" x="2106613" y="5915025"/>
          <p14:tracePt t="136149" x="2073275" y="5897563"/>
          <p14:tracePt t="136155" x="2065338" y="5897563"/>
          <p14:tracePt t="136162" x="2047875" y="5889625"/>
          <p14:tracePt t="136168" x="2038350" y="5889625"/>
          <p14:tracePt t="136458" x="2005013" y="5872163"/>
          <p14:tracePt t="136465" x="1954213" y="5854700"/>
          <p14:tracePt t="136471" x="1893888" y="5838825"/>
          <p14:tracePt t="136478" x="1801813" y="5803900"/>
          <p14:tracePt t="136485" x="1724025" y="5770563"/>
          <p14:tracePt t="136492" x="1647825" y="5745163"/>
          <p14:tracePt t="136497" x="1606550" y="5727700"/>
          <p14:tracePt t="136503" x="1538288" y="5684838"/>
          <p14:tracePt t="136510" x="1495425" y="5668963"/>
          <p14:tracePt t="136516" x="1462088" y="5659438"/>
          <p14:tracePt t="136523" x="1409700" y="5641975"/>
          <p14:tracePt t="136529" x="1368425" y="5634038"/>
          <p14:tracePt t="136536" x="1317625" y="5608638"/>
          <p14:tracePt t="136543" x="1257300" y="5591175"/>
          <p14:tracePt t="136549" x="1198563" y="5565775"/>
          <p14:tracePt t="136555" x="1147763" y="5557838"/>
          <p14:tracePt t="136561" x="1087438" y="5549900"/>
          <p14:tracePt t="136568" x="1028700" y="5540375"/>
          <p14:tracePt t="136575" x="976313" y="5514975"/>
          <p14:tracePt t="136581" x="917575" y="5497513"/>
          <p14:tracePt t="136587" x="858838" y="5481638"/>
          <p14:tracePt t="136593" x="815975" y="5472113"/>
          <p14:tracePt t="136602" x="755650" y="5446713"/>
          <p14:tracePt t="136607" x="704850" y="5430838"/>
          <p14:tracePt t="136613" x="646113" y="5421313"/>
          <p14:tracePt t="136619" x="595313" y="5405438"/>
          <p14:tracePt t="136625" x="552450" y="5395913"/>
          <p14:tracePt t="136633" x="527050" y="5380038"/>
          <p14:tracePt t="136639" x="484188" y="5370513"/>
          <p14:tracePt t="136646" x="450850" y="5353050"/>
          <p14:tracePt t="136652" x="425450" y="5345113"/>
          <p14:tracePt t="136658" x="390525" y="5319713"/>
          <p14:tracePt t="136666" x="365125" y="5311775"/>
          <p14:tracePt t="136671" x="339725" y="5302250"/>
          <p14:tracePt t="136678" x="322263" y="5294313"/>
          <p14:tracePt t="136684" x="306388" y="5286375"/>
          <p14:tracePt t="136690" x="280988" y="5276850"/>
          <p14:tracePt t="136697" x="271463" y="5268913"/>
          <p14:tracePt t="136704" x="255588" y="5268913"/>
          <p14:tracePt t="136709" x="238125" y="5260975"/>
          <p14:tracePt t="136716" x="230188" y="5260975"/>
          <p14:tracePt t="136723" x="203200" y="5251450"/>
          <p14:tracePt t="136729" x="177800" y="5243513"/>
          <p14:tracePt t="136736" x="144463" y="5235575"/>
          <p14:tracePt t="136742" x="136525" y="5226050"/>
          <p14:tracePt t="136749" x="101600" y="5218113"/>
          <p14:tracePt t="136755" x="76200" y="5218113"/>
          <p14:tracePt t="136761" x="50800" y="5208588"/>
          <p14:tracePt t="136768" x="25400" y="5200650"/>
          <p14:tracePt t="136775" x="0" y="5200650"/>
          <p14:tracePt t="137110" x="68263" y="5183188"/>
          <p14:tracePt t="137115" x="111125" y="5192713"/>
          <p14:tracePt t="137122" x="144463" y="5200650"/>
          <p14:tracePt t="137128" x="203200" y="5226050"/>
          <p14:tracePt t="137135" x="255588" y="5235575"/>
          <p14:tracePt t="137142" x="296863" y="5243513"/>
          <p14:tracePt t="137151" x="331788" y="5251450"/>
          <p14:tracePt t="137154" x="390525" y="5268913"/>
          <p14:tracePt t="137161" x="441325" y="5276850"/>
          <p14:tracePt t="137168" x="484188" y="5286375"/>
          <p14:tracePt t="137174" x="544513" y="5311775"/>
          <p14:tracePt t="137180" x="620713" y="5319713"/>
          <p14:tracePt t="137187" x="661988" y="5327650"/>
          <p14:tracePt t="137193" x="696913" y="5337175"/>
          <p14:tracePt t="137200" x="730250" y="5353050"/>
          <p14:tracePt t="137205" x="781050" y="5370513"/>
          <p14:tracePt t="137212" x="815975" y="5387975"/>
          <p14:tracePt t="137219" x="849313" y="5395913"/>
          <p14:tracePt t="137226" x="884238" y="5405438"/>
          <p14:tracePt t="137232" x="909638" y="5413375"/>
          <p14:tracePt t="137237" x="942975" y="5430838"/>
          <p14:tracePt t="137245" x="968375" y="5438775"/>
          <p14:tracePt t="137251" x="993775" y="5446713"/>
          <p14:tracePt t="137258" x="1028700" y="5464175"/>
          <p14:tracePt t="137264" x="1054100" y="5472113"/>
          <p14:tracePt t="137270" x="1079500" y="5489575"/>
          <p14:tracePt t="137277" x="1120775" y="5507038"/>
          <p14:tracePt t="137283" x="1147763" y="5514975"/>
          <p14:tracePt t="137289" x="1181100" y="5540375"/>
          <p14:tracePt t="137295" x="1206500" y="5549900"/>
          <p14:tracePt t="137302" x="1239838" y="5565775"/>
          <p14:tracePt t="137309" x="1265238" y="5575300"/>
          <p14:tracePt t="137316" x="1290638" y="5591175"/>
          <p14:tracePt t="137322" x="1317625" y="5608638"/>
          <p14:tracePt t="137328" x="1343025" y="5626100"/>
          <p14:tracePt t="137335" x="1368425" y="5626100"/>
          <p14:tracePt t="137341" x="1384300" y="5641975"/>
          <p14:tracePt t="137348" x="1435100" y="5676900"/>
          <p14:tracePt t="137354" x="1462088" y="5710238"/>
          <p14:tracePt t="137361" x="1495425" y="5719763"/>
          <p14:tracePt t="137368" x="1512888" y="5745163"/>
          <p14:tracePt t="137373" x="1538288" y="5761038"/>
          <p14:tracePt t="137380" x="1554163" y="5770563"/>
          <p14:tracePt t="137386" x="1589088" y="5788025"/>
          <p14:tracePt t="137393" x="1606550" y="5803900"/>
          <p14:tracePt t="137399" x="1631950" y="5821363"/>
          <p14:tracePt t="137406" x="1647825" y="5838825"/>
          <p14:tracePt t="137412" x="1673225" y="5864225"/>
          <p14:tracePt t="137419" x="1690688" y="5880100"/>
          <p14:tracePt t="137425" x="1716088" y="5897563"/>
          <p14:tracePt t="137433" x="1741488" y="5915025"/>
          <p14:tracePt t="137438" x="1766888" y="5940425"/>
          <p14:tracePt t="137445" x="1792288" y="5957888"/>
          <p14:tracePt t="137451" x="1809750" y="5973763"/>
          <p14:tracePt t="137459" x="1835150" y="6008688"/>
          <p14:tracePt t="137464" x="1843088" y="6024563"/>
          <p14:tracePt t="137470" x="1860550" y="6049963"/>
          <p14:tracePt t="137477" x="1878013" y="6059488"/>
          <p14:tracePt t="137485" x="1885950" y="6067425"/>
          <p14:tracePt t="137489" x="1893888" y="6084888"/>
          <p14:tracePt t="137496" x="1903413" y="6092825"/>
          <p14:tracePt t="137502" x="1920875" y="6110288"/>
          <p14:tracePt t="137509" x="1928813" y="6127750"/>
          <p14:tracePt t="137516" x="1946275" y="6153150"/>
          <p14:tracePt t="137522" x="1954213" y="6169025"/>
          <p14:tracePt t="137528" x="1962150" y="6178550"/>
          <p14:tracePt t="137535" x="1971675" y="6194425"/>
          <p14:tracePt t="137541" x="1987550" y="6211888"/>
          <p14:tracePt t="137548" x="2005013" y="6221413"/>
          <p14:tracePt t="137553" x="2012950" y="6246813"/>
          <p14:tracePt t="137561" x="2038350" y="6262688"/>
          <p14:tracePt t="137568" x="2038350" y="6280150"/>
          <p14:tracePt t="137573" x="2055813" y="6305550"/>
          <p14:tracePt t="137580" x="2073275" y="6313488"/>
          <p14:tracePt t="137586" x="2090738" y="6330950"/>
          <p14:tracePt t="137592" x="2106613" y="6356350"/>
          <p14:tracePt t="137599" x="2116138" y="6381750"/>
          <p14:tracePt t="137605" x="2124075" y="6391275"/>
          <p14:tracePt t="137611" x="2132013" y="6407150"/>
          <p14:tracePt t="137618" x="2149475" y="6442075"/>
          <p14:tracePt t="137625" x="2157413" y="6457950"/>
          <p14:tracePt t="137631" x="2182813" y="6483350"/>
          <p14:tracePt t="137637" x="2192338" y="6492875"/>
          <p14:tracePt t="137644" x="2208213" y="6510338"/>
          <p14:tracePt t="137651" x="2208213" y="6526213"/>
          <p14:tracePt t="137659" x="2217738" y="6551613"/>
          <p14:tracePt t="137664" x="2235200" y="6561138"/>
          <p14:tracePt t="137670" x="2251075" y="6594475"/>
          <p14:tracePt t="137677" x="2251075" y="6611938"/>
          <p14:tracePt t="137685" x="2268538" y="6627813"/>
          <p14:tracePt t="137689" x="2276475" y="6645275"/>
          <p14:tracePt t="137702" x="2286000" y="6662738"/>
          <p14:tracePt t="137708" x="2293938" y="6680200"/>
          <p14:tracePt t="137716" x="2301875" y="6688138"/>
          <p14:tracePt t="137722" x="2301875" y="6705600"/>
          <p14:tracePt t="137727" x="2311400" y="6721475"/>
          <p14:tracePt t="137735" x="2319338" y="6721475"/>
          <p14:tracePt t="137741" x="2327275" y="6746875"/>
          <p14:tracePt t="137755" x="2336800" y="6756400"/>
          <p14:tracePt t="137760" x="2336800" y="6772275"/>
          <p14:tracePt t="137768" x="2344738" y="6781800"/>
          <p14:tracePt t="137773" x="2344738" y="6799263"/>
          <p14:tracePt t="137779" x="2352675" y="6815138"/>
          <p14:tracePt t="137786" x="2362200" y="6832600"/>
          <p14:tracePt t="137792" x="2362200" y="6850063"/>
          <p14:tracePt t="138153" x="2344738" y="6840538"/>
          <p14:tracePt t="138166" x="2344738" y="6824663"/>
          <p14:tracePt t="138172" x="2327275" y="6815138"/>
          <p14:tracePt t="138179" x="2327275" y="6807200"/>
          <p14:tracePt t="138186" x="2319338" y="6807200"/>
          <p14:tracePt t="138192" x="2319338" y="6799263"/>
          <p14:tracePt t="138199" x="2319338" y="6789738"/>
          <p14:tracePt t="138205" x="2311400" y="6781800"/>
          <p14:tracePt t="138211" x="2311400" y="6764338"/>
          <p14:tracePt t="138218" x="2293938" y="6738938"/>
          <p14:tracePt t="138223" x="2276475" y="6705600"/>
          <p14:tracePt t="138230" x="2251075" y="6662738"/>
          <p14:tracePt t="138237" x="2235200" y="6619875"/>
          <p14:tracePt t="138243" x="2208213" y="6586538"/>
          <p14:tracePt t="138251" x="2192338" y="6526213"/>
          <p14:tracePt t="138256" x="2149475" y="6475413"/>
          <p14:tracePt t="138262" x="2132013" y="6424613"/>
          <p14:tracePt t="138269" x="2116138" y="6391275"/>
          <p14:tracePt t="138276" x="2081213" y="6338888"/>
          <p14:tracePt t="138283" x="2073275" y="6323013"/>
          <p14:tracePt t="138288" x="2047875" y="6297613"/>
          <p14:tracePt t="138295" x="2038350" y="6280150"/>
          <p14:tracePt t="138301" x="2038350" y="6272213"/>
          <p14:tracePt t="138308" x="2022475" y="6262688"/>
          <p14:tracePt t="138315" x="2012950" y="6254750"/>
          <p14:tracePt t="138320" x="2005013" y="6237288"/>
          <p14:tracePt t="138327" x="1987550" y="6229350"/>
          <p14:tracePt t="138335" x="1971675" y="6203950"/>
          <p14:tracePt t="138340" x="1954213" y="6186488"/>
          <p14:tracePt t="138347" x="1936750" y="6161088"/>
          <p14:tracePt t="138353" x="1920875" y="6143625"/>
          <p14:tracePt t="138359" x="1903413" y="6118225"/>
          <p14:tracePt t="138366" x="1878013" y="6110288"/>
          <p14:tracePt t="138372" x="1852613" y="6084888"/>
          <p14:tracePt t="138379" x="1827213" y="6042025"/>
          <p14:tracePt t="138385" x="1801813" y="6024563"/>
          <p14:tracePt t="138392" x="1766888" y="5999163"/>
          <p14:tracePt t="138399" x="1724025" y="5965825"/>
          <p14:tracePt t="138405" x="1690688" y="5940425"/>
          <p14:tracePt t="138411" x="1631950" y="5905500"/>
          <p14:tracePt t="138418" x="1589088" y="5854700"/>
          <p14:tracePt t="138424" x="1538288" y="5821363"/>
          <p14:tracePt t="138430" x="1503363" y="5795963"/>
          <p14:tracePt t="138436" x="1452563" y="5770563"/>
          <p14:tracePt t="138443" x="1409700" y="5727700"/>
          <p14:tracePt t="138451" x="1376363" y="5702300"/>
          <p14:tracePt t="138456" x="1325563" y="5684838"/>
          <p14:tracePt t="138462" x="1290638" y="5668963"/>
          <p14:tracePt t="138469" x="1257300" y="5651500"/>
          <p14:tracePt t="138476" x="1206500" y="5626100"/>
          <p14:tracePt t="138483" x="1163638" y="5608638"/>
          <p14:tracePt t="138488" x="1104900" y="5591175"/>
          <p14:tracePt t="138494" x="1054100" y="5565775"/>
          <p14:tracePt t="138501" x="1003300" y="5549900"/>
          <p14:tracePt t="138507" x="960438" y="5532438"/>
          <p14:tracePt t="138515" x="884238" y="5507038"/>
          <p14:tracePt t="138521" x="831850" y="5481638"/>
          <p14:tracePt t="138527" x="790575" y="5472113"/>
          <p14:tracePt t="138535" x="722313" y="5446713"/>
          <p14:tracePt t="138540" x="654050" y="5438775"/>
          <p14:tracePt t="138547" x="595313" y="5421313"/>
          <p14:tracePt t="138552" x="527050" y="5413375"/>
          <p14:tracePt t="138559" x="458788" y="5387975"/>
          <p14:tracePt t="138566" x="400050" y="5380038"/>
          <p14:tracePt t="138572" x="347663" y="5370513"/>
          <p14:tracePt t="138578" x="288925" y="5370513"/>
          <p14:tracePt t="138585" x="246063" y="5362575"/>
          <p14:tracePt t="138591" x="203200" y="5353050"/>
          <p14:tracePt t="138598" x="152400" y="5345113"/>
          <p14:tracePt t="138605" x="93663" y="5327650"/>
          <p14:tracePt t="138611" x="50800" y="5311775"/>
          <p14:tracePt t="138618" x="0" y="5302250"/>
          <p14:tracePt t="139019" x="68263" y="5286375"/>
          <p14:tracePt t="139023" x="119063" y="5294313"/>
          <p14:tracePt t="139029" x="177800" y="5302250"/>
          <p14:tracePt t="139036" x="220663" y="5319713"/>
          <p14:tracePt t="139042" x="280988" y="5327650"/>
          <p14:tracePt t="139050" x="339725" y="5345113"/>
          <p14:tracePt t="139056" x="390525" y="5362575"/>
          <p14:tracePt t="139062" x="433388" y="5362575"/>
          <p14:tracePt t="139068" x="492125" y="5380038"/>
          <p14:tracePt t="139075" x="527050" y="5387975"/>
          <p14:tracePt t="139084" x="577850" y="5395913"/>
          <p14:tracePt t="139087" x="603250" y="5405438"/>
          <p14:tracePt t="139094" x="654050" y="5413375"/>
          <p14:tracePt t="139101" x="688975" y="5421313"/>
          <p14:tracePt t="139107" x="722313" y="5430838"/>
          <p14:tracePt t="139114" x="755650" y="5446713"/>
          <p14:tracePt t="139120" x="815975" y="5456238"/>
          <p14:tracePt t="139128" x="849313" y="5464175"/>
          <p14:tracePt t="139134" x="884238" y="5481638"/>
          <p14:tracePt t="139140" x="917575" y="5507038"/>
          <p14:tracePt t="139146" x="960438" y="5524500"/>
          <p14:tracePt t="139153" x="1011238" y="5540375"/>
          <p14:tracePt t="139159" x="1036638" y="5549900"/>
          <p14:tracePt t="139167" x="1054100" y="5565775"/>
          <p14:tracePt t="139172" x="1069975" y="5575300"/>
          <p14:tracePt t="139178" x="1087438" y="5583238"/>
          <p14:tracePt t="139185" x="1112838" y="5591175"/>
          <p14:tracePt t="139193" x="1138238" y="5600700"/>
          <p14:tracePt t="139197" x="1155700" y="5608638"/>
          <p14:tracePt t="139204" x="1181100" y="5616575"/>
          <p14:tracePt t="139210" x="1198563" y="5634038"/>
          <p14:tracePt t="139217" x="1223963" y="5641975"/>
          <p14:tracePt t="139223" x="1249363" y="5668963"/>
          <p14:tracePt t="139229" x="1265238" y="5684838"/>
          <p14:tracePt t="139236" x="1290638" y="5694363"/>
          <p14:tracePt t="139242" x="1325563" y="5710238"/>
          <p14:tracePt t="139249" x="1343025" y="5727700"/>
          <p14:tracePt t="139256" x="1368425" y="5735638"/>
          <p14:tracePt t="139262" x="1376363" y="5753100"/>
          <p14:tracePt t="139268" x="1401763" y="5770563"/>
          <p14:tracePt t="139275" x="1419225" y="5795963"/>
          <p14:tracePt t="139283" x="1435100" y="5803900"/>
          <p14:tracePt t="139287" x="1462088" y="5821363"/>
          <p14:tracePt t="139294" x="1470025" y="5838825"/>
          <p14:tracePt t="139301" x="1487488" y="5854700"/>
          <p14:tracePt t="139307" x="1503363" y="5864225"/>
          <p14:tracePt t="139313" x="1520825" y="5872163"/>
          <p14:tracePt t="139320" x="1538288" y="5880100"/>
          <p14:tracePt t="139326" x="1546225" y="5897563"/>
          <p14:tracePt t="139332" x="1563688" y="5915025"/>
          <p14:tracePt t="139339" x="1571625" y="5922963"/>
          <p14:tracePt t="139346" x="1579563" y="5922963"/>
          <p14:tracePt t="139352" x="1589088" y="5948363"/>
          <p14:tracePt t="139359" x="1597025" y="5948363"/>
          <p14:tracePt t="139366" x="1606550" y="5957888"/>
          <p14:tracePt t="139371" x="1606550" y="5973763"/>
          <p14:tracePt t="139378" x="1622425" y="5983288"/>
          <p14:tracePt t="139384" x="1631950" y="5991225"/>
          <p14:tracePt t="139390" x="1639888" y="5999163"/>
          <p14:tracePt t="139401" x="1639888" y="6016625"/>
          <p14:tracePt t="139403" x="1647825" y="6016625"/>
          <p14:tracePt t="139410" x="1657350" y="6024563"/>
          <p14:tracePt t="139416" x="1665288" y="6034088"/>
          <p14:tracePt t="139422" x="1665288" y="6042025"/>
          <p14:tracePt t="139429" x="1673225" y="6049963"/>
          <p14:tracePt t="139436" x="1682750" y="6059488"/>
          <p14:tracePt t="139443" x="1690688" y="6067425"/>
          <p14:tracePt t="139450" x="1690688" y="6076950"/>
          <p14:tracePt t="139455" x="1698625" y="6084888"/>
          <p14:tracePt t="139461" x="1698625" y="6092825"/>
          <p14:tracePt t="139468" x="1716088" y="6102350"/>
          <p14:tracePt t="139475" x="1724025" y="6118225"/>
          <p14:tracePt t="139483" x="1733550" y="6135688"/>
          <p14:tracePt t="139487" x="1741488" y="6135688"/>
          <p14:tracePt t="139495" x="1749425" y="6153150"/>
          <p14:tracePt t="139500" x="1749425" y="6161088"/>
          <p14:tracePt t="139506" x="1758950" y="6169025"/>
          <p14:tracePt t="139513" x="1758950" y="6178550"/>
          <p14:tracePt t="139520" x="1758950" y="6186488"/>
          <p14:tracePt t="139526" x="1766888" y="6186488"/>
          <p14:tracePt t="139533" x="1776413" y="6211888"/>
          <p14:tracePt t="139539" x="1784350" y="6221413"/>
          <p14:tracePt t="139545" x="1784350" y="6229350"/>
          <p14:tracePt t="139552" x="1792288" y="6246813"/>
          <p14:tracePt t="139558" x="1801813" y="6254750"/>
          <p14:tracePt t="139566" x="1809750" y="6262688"/>
          <p14:tracePt t="139571" x="1817688" y="6280150"/>
          <p14:tracePt t="139578" x="1817688" y="6288088"/>
          <p14:tracePt t="139584" x="1817688" y="6297613"/>
          <p14:tracePt t="139591" x="1827213" y="6313488"/>
          <p14:tracePt t="139597" x="1827213" y="6323013"/>
          <p14:tracePt t="139603" x="1835150" y="6330950"/>
          <p14:tracePt t="139609" x="1843088" y="6348413"/>
          <p14:tracePt t="139623" x="1852613" y="6356350"/>
          <p14:tracePt t="139629" x="1860550" y="6365875"/>
          <p14:tracePt t="139642" x="1868488" y="6381750"/>
          <p14:tracePt t="139650" x="1868488" y="6391275"/>
          <p14:tracePt t="139655" x="1878013" y="6399213"/>
          <p14:tracePt t="139662" x="1885950" y="6416675"/>
          <p14:tracePt t="139668" x="1893888" y="6432550"/>
          <p14:tracePt t="139675" x="1903413" y="6442075"/>
          <p14:tracePt t="139682" x="1911350" y="6457950"/>
          <p14:tracePt t="139687" x="1911350" y="6475413"/>
          <p14:tracePt t="139694" x="1920875" y="6492875"/>
          <p14:tracePt t="139700" x="1928813" y="6510338"/>
          <p14:tracePt t="139707" x="1936750" y="6526213"/>
          <p14:tracePt t="139713" x="1946275" y="6551613"/>
          <p14:tracePt t="139719" x="1954213" y="6569075"/>
          <p14:tracePt t="139726" x="1954213" y="6594475"/>
          <p14:tracePt t="139733" x="1962150" y="6627813"/>
          <p14:tracePt t="139738" x="1971675" y="6654800"/>
          <p14:tracePt t="139746" x="1971675" y="6670675"/>
          <p14:tracePt t="139752" x="1979613" y="6696075"/>
          <p14:tracePt t="139758" x="1987550" y="6713538"/>
          <p14:tracePt t="139766" x="1987550" y="6731000"/>
          <p14:tracePt t="139771" x="1997075" y="6746875"/>
          <p14:tracePt t="139778" x="1997075" y="6772275"/>
          <p14:tracePt t="139786" x="2005013" y="6781800"/>
          <p14:tracePt t="139790" x="2005013" y="6789738"/>
          <p14:tracePt t="139797" x="2005013" y="6807200"/>
          <p14:tracePt t="139816" x="2005013" y="6815138"/>
          <p14:tracePt t="139828" x="2005013" y="6824663"/>
          <p14:tracePt t="139849" x="2012950" y="6824663"/>
          <p14:tracePt t="139855" x="2012950" y="6832600"/>
          <p14:tracePt t="140429" x="2012950" y="6824663"/>
          <p14:tracePt t="140456" x="2012950" y="6815138"/>
          <p14:tracePt t="140512" x="2012950" y="6807200"/>
          <p14:tracePt t="140532" x="2012950" y="6799263"/>
          <p14:tracePt t="140570" x="2012950" y="6781800"/>
          <p14:tracePt t="140577" x="2012950" y="6772275"/>
          <p14:tracePt t="140596" x="2012950" y="6764338"/>
          <p14:tracePt t="140602" x="2022475" y="6764338"/>
          <p14:tracePt t="140609" x="2022475" y="6756400"/>
          <p14:tracePt t="140622" x="2022475" y="6746875"/>
          <p14:tracePt t="140628" x="2022475" y="6738938"/>
          <p14:tracePt t="140635" x="2022475" y="6731000"/>
          <p14:tracePt t="140648" x="2030413" y="6721475"/>
          <p14:tracePt t="140655" x="2030413" y="6713538"/>
          <p14:tracePt t="140667" x="2030413" y="6705600"/>
          <p14:tracePt t="140675" x="2038350" y="6696075"/>
          <p14:tracePt t="140680" x="2038350" y="6688138"/>
          <p14:tracePt t="140692" x="2038350" y="6680200"/>
          <p14:tracePt t="140700" x="2047875" y="6670675"/>
          <p14:tracePt t="140706" x="2047875" y="6662738"/>
          <p14:tracePt t="140712" x="2055813" y="6654800"/>
          <p14:tracePt t="140726" x="2073275" y="6645275"/>
          <p14:tracePt t="140732" x="2090738" y="6637338"/>
          <p14:tracePt t="140745" x="2116138" y="6619875"/>
          <p14:tracePt t="140751" x="2141538" y="6611938"/>
          <p14:tracePt t="140757" x="2157413" y="6602413"/>
          <p14:tracePt t="140764" x="2192338" y="6594475"/>
          <p14:tracePt t="140770" x="2225675" y="6586538"/>
          <p14:tracePt t="140777" x="2251075" y="6577013"/>
          <p14:tracePt t="140785" x="2293938" y="6569075"/>
          <p14:tracePt t="140789" x="2327275" y="6561138"/>
          <p14:tracePt t="140795" x="2352675" y="6561138"/>
          <p14:tracePt t="140802" x="2387600" y="6543675"/>
          <p14:tracePt t="140809" x="2413000" y="6543675"/>
          <p14:tracePt t="140818" x="2455863" y="6535738"/>
          <p14:tracePt t="140822" x="2489200" y="6526213"/>
          <p14:tracePt t="140828" x="2514600" y="6510338"/>
          <p14:tracePt t="140835" x="2549525" y="6500813"/>
          <p14:tracePt t="140841" x="2582863" y="6492875"/>
          <p14:tracePt t="140848" x="2625725" y="6492875"/>
          <p14:tracePt t="140853" x="2659063" y="6483350"/>
          <p14:tracePt t="140860" x="2693988" y="6475413"/>
          <p14:tracePt t="140869" x="2727325" y="6467475"/>
          <p14:tracePt t="140873" x="2744788" y="6457950"/>
          <p14:tracePt t="140885" x="2786063" y="6450013"/>
          <p14:tracePt t="140886" x="2811463" y="6450013"/>
          <p14:tracePt t="140892" x="2838450" y="6442075"/>
          <p14:tracePt t="140900" x="2846388" y="6442075"/>
          <p14:tracePt t="140905" x="2871788" y="6432550"/>
          <p14:tracePt t="140912" x="2889250" y="6432550"/>
          <p14:tracePt t="140919" x="2897188" y="6424613"/>
          <p14:tracePt t="140931" x="2905125" y="6424613"/>
          <p14:tracePt t="140938" x="2914650" y="6424613"/>
          <p14:tracePt t="140945" x="2914650" y="6416675"/>
          <p14:tracePt t="140951" x="2940050" y="6407150"/>
          <p14:tracePt t="140957" x="2955925" y="6399213"/>
          <p14:tracePt t="140963" x="2955925" y="6391275"/>
          <p14:tracePt t="141802" x="2889250" y="6143625"/>
          <p14:tracePt t="141808" x="2795588" y="5905500"/>
          <p14:tracePt t="141815" x="2693988" y="5634038"/>
          <p14:tracePt t="141821" x="2574925" y="5387975"/>
          <p14:tracePt t="141827" x="2455863" y="5091113"/>
          <p14:tracePt t="141835" x="2301875" y="4835525"/>
          <p14:tracePt t="141840" x="2157413" y="4554538"/>
          <p14:tracePt t="141846" x="2038350" y="4283075"/>
          <p14:tracePt t="141853" x="1885950" y="4027488"/>
          <p14:tracePt t="141859" x="1758950" y="3806825"/>
          <p14:tracePt t="141866" x="1622425" y="3603625"/>
          <p14:tracePt t="141872" x="1470025" y="3373438"/>
          <p14:tracePt t="141886" x="1138238" y="2974975"/>
          <p14:tracePt t="141891" x="976313" y="2805113"/>
          <p14:tracePt t="141899" x="841375" y="2625725"/>
          <p14:tracePt t="141904" x="679450" y="2422525"/>
          <p14:tracePt t="141911" x="534988" y="2217738"/>
          <p14:tracePt t="141918" x="400050" y="2082800"/>
          <p14:tracePt t="141924" x="271463" y="1928813"/>
          <p14:tracePt t="141932" x="169863" y="1776413"/>
          <p14:tracePt t="141937" x="50800" y="15970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ECDCD716-D993-47E5-A8EA-09CCD80E2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33493" r="36969" b="31016"/>
          <a:stretch/>
        </p:blipFill>
        <p:spPr>
          <a:xfrm>
            <a:off x="6980779" y="728345"/>
            <a:ext cx="5211221" cy="50997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1CB609-ACD7-4FE1-AF72-7637FF6A20BF}"/>
              </a:ext>
            </a:extLst>
          </p:cNvPr>
          <p:cNvSpPr txBox="1">
            <a:spLocks/>
          </p:cNvSpPr>
          <p:nvPr/>
        </p:nvSpPr>
        <p:spPr>
          <a:xfrm>
            <a:off x="228599" y="19050"/>
            <a:ext cx="8065655" cy="638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/>
                </a:solidFill>
              </a:rPr>
              <a:t>Using icons and images for more impact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1B83F-36AD-4C8E-930E-017E3C59F625}"/>
              </a:ext>
            </a:extLst>
          </p:cNvPr>
          <p:cNvSpPr/>
          <p:nvPr/>
        </p:nvSpPr>
        <p:spPr>
          <a:xfrm>
            <a:off x="228600" y="1208283"/>
            <a:ext cx="74814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the following options-</a:t>
            </a:r>
            <a:endParaRPr lang="en-IN" sz="26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2CEEE-7E6A-4B5B-B361-62C0857B33B6}"/>
              </a:ext>
            </a:extLst>
          </p:cNvPr>
          <p:cNvSpPr txBox="1"/>
          <p:nvPr/>
        </p:nvSpPr>
        <p:spPr>
          <a:xfrm>
            <a:off x="228600" y="1794282"/>
            <a:ext cx="74814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Paid tools like Flatico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or Envato Elements.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6C1C0-DDA7-41FA-890F-64D0B17D65FD}"/>
              </a:ext>
            </a:extLst>
          </p:cNvPr>
          <p:cNvSpPr txBox="1"/>
          <p:nvPr/>
        </p:nvSpPr>
        <p:spPr>
          <a:xfrm>
            <a:off x="228599" y="2375334"/>
            <a:ext cx="75414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Or, the free icons that you can find on PowerPoint itself. </a:t>
            </a:r>
            <a:endParaRPr lang="en-IN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CCC4F149-B516-4211-B0A7-DACC186C4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487" y="0"/>
            <a:ext cx="1411513" cy="4245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8259141-179A-49B0-94F6-309ED13568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15" r="23468" b="18379"/>
          <a:stretch/>
        </p:blipFill>
        <p:spPr>
          <a:xfrm>
            <a:off x="7502895" y="1291766"/>
            <a:ext cx="4689106" cy="39522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B19DC9-1FC5-46C7-9A85-6284F7751909}"/>
              </a:ext>
            </a:extLst>
          </p:cNvPr>
          <p:cNvSpPr txBox="1"/>
          <p:nvPr/>
        </p:nvSpPr>
        <p:spPr>
          <a:xfrm>
            <a:off x="228598" y="4226417"/>
            <a:ext cx="68224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 combination of the shapes and the icons available can help you create a training that is easy to follow.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50EA62-3B17-469D-8A2D-08AA42BFC1A8}"/>
              </a:ext>
            </a:extLst>
          </p:cNvPr>
          <p:cNvSpPr txBox="1"/>
          <p:nvPr/>
        </p:nvSpPr>
        <p:spPr>
          <a:xfrm>
            <a:off x="228598" y="3264671"/>
            <a:ext cx="75414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For free images, you can use websites like Pexels and Pixabay.</a:t>
            </a:r>
            <a:endParaRPr lang="en-IN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00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32"/>
    </mc:Choice>
    <mc:Fallback>
      <p:transition spd="slow" advTm="90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42" grpId="0"/>
      <p:bldP spid="51" grpId="0"/>
    </p:bldLst>
  </p:timing>
  <p:extLst>
    <p:ext uri="{3A86A75C-4F4B-4683-9AE1-C65F6400EC91}">
      <p14:laserTraceLst xmlns:p14="http://schemas.microsoft.com/office/powerpoint/2010/main">
        <p14:tracePtLst>
          <p14:tracePt t="29403" x="127000" y="755650"/>
          <p14:tracePt t="29410" x="220663" y="773113"/>
          <p14:tracePt t="29416" x="339725" y="781050"/>
          <p14:tracePt t="29422" x="425450" y="798513"/>
          <p14:tracePt t="29430" x="552450" y="823913"/>
          <p14:tracePt t="29436" x="654050" y="849313"/>
          <p14:tracePt t="29442" x="773113" y="858838"/>
          <p14:tracePt t="29449" x="884238" y="874713"/>
          <p14:tracePt t="29455" x="993775" y="884238"/>
          <p14:tracePt t="29461" x="1112838" y="909638"/>
          <p14:tracePt t="29468" x="1223963" y="909638"/>
          <p14:tracePt t="29474" x="1343025" y="925513"/>
          <p14:tracePt t="29480" x="1470025" y="942975"/>
          <p14:tracePt t="29487" x="1571625" y="942975"/>
          <p14:tracePt t="29494" x="1690688" y="942975"/>
          <p14:tracePt t="29501" x="1817688" y="942975"/>
          <p14:tracePt t="29507" x="1979613" y="952500"/>
          <p14:tracePt t="29515" x="2106613" y="952500"/>
          <p14:tracePt t="29519" x="2243138" y="952500"/>
          <p14:tracePt t="29526" x="2413000" y="952500"/>
          <p14:tracePt t="29532" x="2574925" y="952500"/>
          <p14:tracePt t="29539" x="2727325" y="952500"/>
          <p14:tracePt t="29546" x="2897188" y="952500"/>
          <p14:tracePt t="29552" x="3074988" y="952500"/>
          <p14:tracePt t="29558" x="3279775" y="952500"/>
          <p14:tracePt t="29564" x="3482975" y="952500"/>
          <p14:tracePt t="29571" x="3662363" y="935038"/>
          <p14:tracePt t="29581" x="3840163" y="935038"/>
          <p14:tracePt t="29583" x="4044950" y="935038"/>
          <p14:tracePt t="29589" x="4214813" y="935038"/>
          <p14:tracePt t="29597" x="4435475" y="909638"/>
          <p14:tracePt t="29603" x="4587875" y="909638"/>
          <p14:tracePt t="29610" x="4783138" y="909638"/>
          <p14:tracePt t="29616" x="4953000" y="909638"/>
          <p14:tracePt t="29622" x="5114925" y="892175"/>
          <p14:tracePt t="29630" x="5249863" y="884238"/>
          <p14:tracePt t="29635" x="5411788" y="874713"/>
          <p14:tracePt t="29641" x="5548313" y="858838"/>
          <p14:tracePt t="29648" x="5708650" y="849313"/>
          <p14:tracePt t="29654" x="5837238" y="823913"/>
          <p14:tracePt t="29661" x="5964238" y="815975"/>
          <p14:tracePt t="29667" x="6075363" y="798513"/>
          <p14:tracePt t="29674" x="6219825" y="790575"/>
          <p14:tracePt t="29680" x="6364288" y="765175"/>
          <p14:tracePt t="29687" x="6491288" y="755650"/>
          <p14:tracePt t="29694" x="6626225" y="739775"/>
          <p14:tracePt t="29700" x="6745288" y="739775"/>
          <p14:tracePt t="29707" x="6873875" y="730250"/>
          <p14:tracePt t="29714" x="6967538" y="730250"/>
          <p14:tracePt t="29719" x="7069138" y="730250"/>
          <p14:tracePt t="29725" x="7127875" y="739775"/>
          <p14:tracePt t="30028" x="7239000" y="841375"/>
          <p14:tracePt t="30035" x="7332663" y="917575"/>
          <p14:tracePt t="30041" x="7416800" y="1003300"/>
          <p14:tracePt t="30047" x="7485063" y="1054100"/>
          <p14:tracePt t="30054" x="7553325" y="1112838"/>
          <p14:tracePt t="30060" x="7612063" y="1155700"/>
          <p14:tracePt t="30067" x="7646988" y="1173163"/>
          <p14:tracePt t="30074" x="7688263" y="1206500"/>
          <p14:tracePt t="30080" x="7740650" y="1241425"/>
          <p14:tracePt t="30086" x="7824788" y="1274763"/>
          <p14:tracePt t="30092" x="7893050" y="1300163"/>
          <p14:tracePt t="30099" x="7977188" y="1325563"/>
          <p14:tracePt t="30106" x="8037513" y="1343025"/>
          <p14:tracePt t="30112" x="8096250" y="1350963"/>
          <p14:tracePt t="30119" x="8147050" y="1360488"/>
          <p14:tracePt t="30125" x="8207375" y="1376363"/>
          <p14:tracePt t="30133" x="8232775" y="1376363"/>
          <p14:tracePt t="30137" x="8266113" y="1393825"/>
          <p14:tracePt t="30144" x="8283575" y="1393825"/>
          <p14:tracePt t="30151" x="8308975" y="1393825"/>
          <p14:tracePt t="30158" x="8334375" y="1393825"/>
          <p14:tracePt t="30164" x="8351838" y="1393825"/>
          <p14:tracePt t="30170" x="8369300" y="1393825"/>
          <p14:tracePt t="30177" x="8377238" y="1393825"/>
          <p14:tracePt t="30183" x="8385175" y="1385888"/>
          <p14:tracePt t="30189" x="8402638" y="1385888"/>
          <p14:tracePt t="30197" x="8410575" y="1385888"/>
          <p14:tracePt t="30202" x="8420100" y="1376363"/>
          <p14:tracePt t="30208" x="8428038" y="1376363"/>
          <p14:tracePt t="30222" x="8435975" y="1376363"/>
          <p14:tracePt t="30229" x="8445500" y="1376363"/>
          <p14:tracePt t="30234" x="8453438" y="1368425"/>
          <p14:tracePt t="30254" x="8470900" y="1368425"/>
          <p14:tracePt t="30267" x="8470900" y="1360488"/>
          <p14:tracePt t="30273" x="8478838" y="1360488"/>
          <p14:tracePt t="30280" x="8488363" y="1360488"/>
          <p14:tracePt t="30285" x="8496300" y="1360488"/>
          <p14:tracePt t="30292" x="8496300" y="1350963"/>
          <p14:tracePt t="30299" x="8504238" y="1350963"/>
          <p14:tracePt t="30306" x="8513763" y="1350963"/>
          <p14:tracePt t="30318" x="8521700" y="1350963"/>
          <p14:tracePt t="30325" x="8529638" y="1343025"/>
          <p14:tracePt t="30338" x="8539163" y="1343025"/>
          <p14:tracePt t="30350" x="8539163" y="1333500"/>
          <p14:tracePt t="30357" x="8547100" y="1333500"/>
          <p14:tracePt t="30364" x="8555038" y="1333500"/>
          <p14:tracePt t="30382" x="8564563" y="1333500"/>
          <p14:tracePt t="30402" x="8572500" y="1333500"/>
          <p14:tracePt t="30421" x="8572500" y="1325563"/>
          <p14:tracePt t="30429" x="8580438" y="1325563"/>
          <p14:tracePt t="30451" x="8580438" y="1317625"/>
          <p14:tracePt t="30453" x="8589963" y="1317625"/>
          <p14:tracePt t="30466" x="8589963" y="1308100"/>
          <p14:tracePt t="30492" x="8597900" y="1308100"/>
          <p14:tracePt t="30505" x="8597900" y="1300163"/>
          <p14:tracePt t="30525" x="8597900" y="1292225"/>
          <p14:tracePt t="30557" x="8597900" y="1282700"/>
          <p14:tracePt t="30588" x="8597900" y="1274763"/>
          <p14:tracePt t="30614" x="8597900" y="1266825"/>
          <p14:tracePt t="30647" x="8597900" y="1257300"/>
          <p14:tracePt t="35322" x="8597900" y="1274763"/>
          <p14:tracePt t="35329" x="8597900" y="1300163"/>
          <p14:tracePt t="35336" x="8597900" y="1308100"/>
          <p14:tracePt t="35342" x="8589963" y="1325563"/>
          <p14:tracePt t="35349" x="8589963" y="1343025"/>
          <p14:tracePt t="35355" x="8589963" y="1350963"/>
          <p14:tracePt t="35361" x="8589963" y="1360488"/>
          <p14:tracePt t="35368" x="8589963" y="1368425"/>
          <p14:tracePt t="35383" x="8589963" y="1385888"/>
          <p14:tracePt t="35388" x="8589963" y="1393825"/>
          <p14:tracePt t="35406" x="8589963" y="1401763"/>
          <p14:tracePt t="35451" x="8589963" y="1411288"/>
          <p14:tracePt t="35516" x="8589963" y="1401763"/>
          <p14:tracePt t="35568" x="8589963" y="1393825"/>
          <p14:tracePt t="35581" x="8589963" y="1385888"/>
          <p14:tracePt t="35587" x="8597900" y="1385888"/>
          <p14:tracePt t="35600" x="8597900" y="1368425"/>
          <p14:tracePt t="35613" x="8605838" y="1360488"/>
          <p14:tracePt t="35619" x="8615363" y="1360488"/>
          <p14:tracePt t="35626" x="8623300" y="1350963"/>
          <p14:tracePt t="35633" x="8623300" y="1343025"/>
          <p14:tracePt t="35638" x="8640763" y="1333500"/>
          <p14:tracePt t="35645" x="8648700" y="1333500"/>
          <p14:tracePt t="35651" x="8658225" y="1325563"/>
          <p14:tracePt t="35658" x="8683625" y="1317625"/>
          <p14:tracePt t="35665" x="8691563" y="1317625"/>
          <p14:tracePt t="35670" x="8724900" y="1308100"/>
          <p14:tracePt t="35677" x="8750300" y="1308100"/>
          <p14:tracePt t="35683" x="8777288" y="1308100"/>
          <p14:tracePt t="35690" x="8793163" y="1300163"/>
          <p14:tracePt t="35697" x="8818563" y="1300163"/>
          <p14:tracePt t="35702" x="8853488" y="1300163"/>
          <p14:tracePt t="35709" x="8894763" y="1300163"/>
          <p14:tracePt t="35716" x="8912225" y="1300163"/>
          <p14:tracePt t="35722" x="8947150" y="1300163"/>
          <p14:tracePt t="35728" x="8972550" y="1300163"/>
          <p14:tracePt t="35735" x="8997950" y="1300163"/>
          <p14:tracePt t="35741" x="9013825" y="1300163"/>
          <p14:tracePt t="35748" x="9039225" y="1300163"/>
          <p14:tracePt t="35754" x="9064625" y="1300163"/>
          <p14:tracePt t="35767" x="9082088" y="1300163"/>
          <p14:tracePt t="35774" x="9091613" y="1300163"/>
          <p14:tracePt t="35782" x="9099550" y="1300163"/>
          <p14:tracePt t="35787" x="9107488" y="1308100"/>
          <p14:tracePt t="35799" x="9132888" y="1308100"/>
          <p14:tracePt t="35806" x="9158288" y="1308100"/>
          <p14:tracePt t="36167" x="9142413" y="1308100"/>
          <p14:tracePt t="36173" x="9117013" y="1308100"/>
          <p14:tracePt t="36180" x="9091613" y="1317625"/>
          <p14:tracePt t="36186" x="9074150" y="1317625"/>
          <p14:tracePt t="36192" x="9039225" y="1325563"/>
          <p14:tracePt t="36198" x="8997950" y="1325563"/>
          <p14:tracePt t="36205" x="8972550" y="1333500"/>
          <p14:tracePt t="36211" x="8929688" y="1343025"/>
          <p14:tracePt t="36218" x="8904288" y="1343025"/>
          <p14:tracePt t="36225" x="8869363" y="1343025"/>
          <p14:tracePt t="36233" x="8810625" y="1360488"/>
          <p14:tracePt t="36237" x="8777288" y="1376363"/>
          <p14:tracePt t="36244" x="8759825" y="1376363"/>
          <p14:tracePt t="36250" x="8724900" y="1385888"/>
          <p14:tracePt t="36257" x="8674100" y="1401763"/>
          <p14:tracePt t="36265" x="8648700" y="1411288"/>
          <p14:tracePt t="36270" x="8632825" y="1419225"/>
          <p14:tracePt t="36276" x="8597900" y="1427163"/>
          <p14:tracePt t="36282" x="8572500" y="1444625"/>
          <p14:tracePt t="36289" x="8539163" y="1462088"/>
          <p14:tracePt t="36295" x="8504238" y="1487488"/>
          <p14:tracePt t="36302" x="8453438" y="1504950"/>
          <p14:tracePt t="36308" x="8428038" y="1530350"/>
          <p14:tracePt t="36315" x="8394700" y="1546225"/>
          <p14:tracePt t="36321" x="8369300" y="1571625"/>
          <p14:tracePt t="36328" x="8334375" y="1589088"/>
          <p14:tracePt t="36334" x="8301038" y="1606550"/>
          <p14:tracePt t="36340" x="8275638" y="1622425"/>
          <p14:tracePt t="36347" x="8250238" y="1649413"/>
          <p14:tracePt t="36353" x="8224838" y="1682750"/>
          <p14:tracePt t="36359" x="8189913" y="1708150"/>
          <p14:tracePt t="36366" x="8164513" y="1733550"/>
          <p14:tracePt t="36373" x="8139113" y="1758950"/>
          <p14:tracePt t="36380" x="8113713" y="1801813"/>
          <p14:tracePt t="36385" x="8080375" y="1835150"/>
          <p14:tracePt t="36392" x="8054975" y="1870075"/>
          <p14:tracePt t="36398" x="8029575" y="1911350"/>
          <p14:tracePt t="36405" x="7994650" y="1946275"/>
          <p14:tracePt t="36411" x="7961313" y="1997075"/>
          <p14:tracePt t="36419" x="7926388" y="2055813"/>
          <p14:tracePt t="36424" x="7893050" y="2108200"/>
          <p14:tracePt t="36431" x="7875588" y="2159000"/>
          <p14:tracePt t="36438" x="7859713" y="2217738"/>
          <p14:tracePt t="36444" x="7842250" y="2252663"/>
          <p14:tracePt t="36450" x="7824788" y="2303463"/>
          <p14:tracePt t="36457" x="7799388" y="2336800"/>
          <p14:tracePt t="36464" x="7773988" y="2387600"/>
          <p14:tracePt t="36470" x="7756525" y="2430463"/>
          <p14:tracePt t="36476" x="7731125" y="2481263"/>
          <p14:tracePt t="36482" x="7715250" y="2532063"/>
          <p14:tracePt t="36489" x="7705725" y="2592388"/>
          <p14:tracePt t="36496" x="7697788" y="2633663"/>
          <p14:tracePt t="36502" x="7688263" y="2686050"/>
          <p14:tracePt t="36507" x="7680325" y="2744788"/>
          <p14:tracePt t="36515" x="7662863" y="2813050"/>
          <p14:tracePt t="36521" x="7654925" y="2889250"/>
          <p14:tracePt t="36528" x="7646988" y="2957513"/>
          <p14:tracePt t="36533" x="7646988" y="3041650"/>
          <p14:tracePt t="36540" x="7637463" y="3101975"/>
          <p14:tracePt t="36547" x="7637463" y="3160713"/>
          <p14:tracePt t="36553" x="7637463" y="3238500"/>
          <p14:tracePt t="36559" x="7637463" y="3289300"/>
          <p14:tracePt t="36566" x="7637463" y="3340100"/>
          <p14:tracePt t="36572" x="7637463" y="3390900"/>
          <p14:tracePt t="36579" x="7637463" y="3441700"/>
          <p14:tracePt t="36585" x="7637463" y="3484563"/>
          <p14:tracePt t="36591" x="7646988" y="3560763"/>
          <p14:tracePt t="36598" x="7654925" y="3619500"/>
          <p14:tracePt t="36604" x="7662863" y="3679825"/>
          <p14:tracePt t="36611" x="7680325" y="3722688"/>
          <p14:tracePt t="36618" x="7688263" y="3781425"/>
          <p14:tracePt t="36624" x="7697788" y="3824288"/>
          <p14:tracePt t="36631" x="7705725" y="3857625"/>
          <p14:tracePt t="36636" x="7715250" y="3935413"/>
          <p14:tracePt t="36643" x="7731125" y="3994150"/>
          <p14:tracePt t="36650" x="7756525" y="4044950"/>
          <p14:tracePt t="36656" x="7773988" y="4105275"/>
          <p14:tracePt t="36664" x="7807325" y="4164013"/>
          <p14:tracePt t="36670" x="7824788" y="4214813"/>
          <p14:tracePt t="36676" x="7832725" y="4257675"/>
          <p14:tracePt t="36683" x="7850188" y="4291013"/>
          <p14:tracePt t="36689" x="7867650" y="4341813"/>
          <p14:tracePt t="36695" x="7885113" y="4376738"/>
          <p14:tracePt t="36701" x="7910513" y="4410075"/>
          <p14:tracePt t="36708" x="7926388" y="4460875"/>
          <p14:tracePt t="36716" x="7943850" y="4521200"/>
          <p14:tracePt t="36721" x="7994650" y="4572000"/>
          <p14:tracePt t="36727" x="8020050" y="4622800"/>
          <p14:tracePt t="36734" x="8045450" y="4699000"/>
          <p14:tracePt t="36740" x="8062913" y="4733925"/>
          <p14:tracePt t="36747" x="8096250" y="4792663"/>
          <p14:tracePt t="36753" x="8131175" y="4843463"/>
          <p14:tracePt t="36759" x="8147050" y="4911725"/>
          <p14:tracePt t="36767" x="8189913" y="4962525"/>
          <p14:tracePt t="36772" x="8215313" y="4997450"/>
          <p14:tracePt t="36778" x="8240713" y="5030788"/>
          <p14:tracePt t="36785" x="8275638" y="5073650"/>
          <p14:tracePt t="36791" x="8301038" y="5116513"/>
          <p14:tracePt t="36799" x="8326438" y="5157788"/>
          <p14:tracePt t="36804" x="8359775" y="5192713"/>
          <p14:tracePt t="36810" x="8410575" y="5243513"/>
          <p14:tracePt t="36817" x="8435975" y="5311775"/>
          <p14:tracePt t="36824" x="8470900" y="5345113"/>
          <p14:tracePt t="36831" x="8496300" y="5395913"/>
          <p14:tracePt t="36837" x="8529638" y="5430838"/>
          <p14:tracePt t="36843" x="8547100" y="5481638"/>
          <p14:tracePt t="36850" x="8572500" y="5507038"/>
          <p14:tracePt t="36857" x="8589963" y="5524500"/>
          <p14:tracePt t="36862" x="8589963" y="5540375"/>
          <p14:tracePt t="36869" x="8597900" y="5565775"/>
          <p14:tracePt t="36876" x="8597900" y="5575300"/>
          <p14:tracePt t="36883" x="8605838" y="5583238"/>
          <p14:tracePt t="36888" x="8615363" y="5591175"/>
          <p14:tracePt t="36901" x="8615363" y="5600700"/>
          <p14:tracePt t="36933" x="8605838" y="5600700"/>
          <p14:tracePt t="36940" x="8605838" y="5583238"/>
          <p14:tracePt t="36948" x="8589963" y="5575300"/>
          <p14:tracePt t="36953" x="8564563" y="5549900"/>
          <p14:tracePt t="36959" x="8555038" y="5514975"/>
          <p14:tracePt t="36966" x="8539163" y="5481638"/>
          <p14:tracePt t="36972" x="8521700" y="5430838"/>
          <p14:tracePt t="36978" x="8504238" y="5395913"/>
          <p14:tracePt t="36985" x="8488363" y="5370513"/>
          <p14:tracePt t="36991" x="8478838" y="5345113"/>
          <p14:tracePt t="37006" x="8453438" y="5294313"/>
          <p14:tracePt t="37010" x="8445500" y="5268913"/>
          <p14:tracePt t="37017" x="8428038" y="5235575"/>
          <p14:tracePt t="37024" x="8420100" y="5200650"/>
          <p14:tracePt t="37030" x="8385175" y="5141913"/>
          <p14:tracePt t="37037" x="8351838" y="5048250"/>
          <p14:tracePt t="37043" x="8334375" y="4946650"/>
          <p14:tracePt t="37050" x="8308975" y="4818063"/>
          <p14:tracePt t="37056" x="8275638" y="4716463"/>
          <p14:tracePt t="37062" x="8266113" y="4605338"/>
          <p14:tracePt t="37069" x="8240713" y="4503738"/>
          <p14:tracePt t="37076" x="8215313" y="4359275"/>
          <p14:tracePt t="37083" x="8207375" y="4232275"/>
          <p14:tracePt t="37088" x="8189913" y="4105275"/>
          <p14:tracePt t="37094" x="8181975" y="3960813"/>
          <p14:tracePt t="37101" x="8181975" y="3857625"/>
          <p14:tracePt t="37108" x="8181975" y="3748088"/>
          <p14:tracePt t="37114" x="8181975" y="3662363"/>
          <p14:tracePt t="37120" x="8181975" y="3594100"/>
          <p14:tracePt t="37127" x="8181975" y="3509963"/>
          <p14:tracePt t="37133" x="8181975" y="3424238"/>
          <p14:tracePt t="37139" x="8181975" y="3322638"/>
          <p14:tracePt t="37147" x="8181975" y="3221038"/>
          <p14:tracePt t="37152" x="8181975" y="3127375"/>
          <p14:tracePt t="37159" x="8181975" y="3008313"/>
          <p14:tracePt t="37165" x="8224838" y="2881313"/>
          <p14:tracePt t="37172" x="8240713" y="2752725"/>
          <p14:tracePt t="37178" x="8275638" y="2633663"/>
          <p14:tracePt t="37184" x="8308975" y="2532063"/>
          <p14:tracePt t="37191" x="8334375" y="2430463"/>
          <p14:tracePt t="37205" x="8420100" y="2293938"/>
          <p14:tracePt t="37210" x="8453438" y="2217738"/>
          <p14:tracePt t="37217" x="8496300" y="2166938"/>
          <p14:tracePt t="37223" x="8513763" y="2133600"/>
          <p14:tracePt t="37230" x="8539163" y="2082800"/>
          <p14:tracePt t="37236" x="8572500" y="2014538"/>
          <p14:tracePt t="37242" x="8615363" y="1963738"/>
          <p14:tracePt t="37250" x="8648700" y="1903413"/>
          <p14:tracePt t="37256" x="8683625" y="1852613"/>
          <p14:tracePt t="37261" x="8716963" y="1801813"/>
          <p14:tracePt t="37268" x="8759825" y="1751013"/>
          <p14:tracePt t="37275" x="8810625" y="1700213"/>
          <p14:tracePt t="37281" x="8861425" y="1657350"/>
          <p14:tracePt t="37288" x="8904288" y="1606550"/>
          <p14:tracePt t="37294" x="8955088" y="1563688"/>
          <p14:tracePt t="37301" x="9031288" y="1538288"/>
          <p14:tracePt t="37306" x="9064625" y="1504950"/>
          <p14:tracePt t="37315" x="9117013" y="1487488"/>
          <p14:tracePt t="37320" x="9150350" y="1462088"/>
          <p14:tracePt t="37327" x="9193213" y="1419225"/>
          <p14:tracePt t="37333" x="9251950" y="1393825"/>
          <p14:tracePt t="37339" x="9286875" y="1368425"/>
          <p14:tracePt t="37346" x="9320213" y="1343025"/>
          <p14:tracePt t="37352" x="9363075" y="1317625"/>
          <p14:tracePt t="37358" x="9396413" y="1300163"/>
          <p14:tracePt t="37367" x="9431338" y="1282700"/>
          <p14:tracePt t="37371" x="9482138" y="1266825"/>
          <p14:tracePt t="37378" x="9515475" y="1249363"/>
          <p14:tracePt t="37384" x="9558338" y="1231900"/>
          <p14:tracePt t="37391" x="9617075" y="1216025"/>
          <p14:tracePt t="37397" x="9685338" y="1198563"/>
          <p14:tracePt t="37403" x="9753600" y="1173163"/>
          <p14:tracePt t="37410" x="9804400" y="1155700"/>
          <p14:tracePt t="37416" x="9864725" y="1147763"/>
          <p14:tracePt t="37423" x="9923463" y="1122363"/>
          <p14:tracePt t="37430" x="9999663" y="1112838"/>
          <p14:tracePt t="37435" x="10067925" y="1112838"/>
          <p14:tracePt t="37442" x="10169525" y="1104900"/>
          <p14:tracePt t="37450" x="10245725" y="1096963"/>
          <p14:tracePt t="37456" x="10313988" y="1096963"/>
          <p14:tracePt t="37461" x="10415588" y="1096963"/>
          <p14:tracePt t="37468" x="10475913" y="1079500"/>
          <p14:tracePt t="37475" x="10544175" y="1079500"/>
          <p14:tracePt t="37482" x="10620375" y="1079500"/>
          <p14:tracePt t="37488" x="10688638" y="1079500"/>
          <p14:tracePt t="37494" x="10756900" y="1079500"/>
          <p14:tracePt t="37500" x="10858500" y="1087438"/>
          <p14:tracePt t="37507" x="10934700" y="1087438"/>
          <p14:tracePt t="37514" x="11002963" y="1087438"/>
          <p14:tracePt t="37519" x="11061700" y="1096963"/>
          <p14:tracePt t="37526" x="11104563" y="1096963"/>
          <p14:tracePt t="37532" x="11188700" y="1104900"/>
          <p14:tracePt t="37539" x="11266488" y="1112838"/>
          <p14:tracePt t="37546" x="11325225" y="1112838"/>
          <p14:tracePt t="37551" x="11368088" y="1122363"/>
          <p14:tracePt t="37558" x="11426825" y="1138238"/>
          <p14:tracePt t="37566" x="11461750" y="1147763"/>
          <p14:tracePt t="37571" x="11477625" y="1147763"/>
          <p14:tracePt t="37880" x="11555413" y="1181100"/>
          <p14:tracePt t="37887" x="11682413" y="1241425"/>
          <p14:tracePt t="37897" x="11776075" y="1292225"/>
          <p14:tracePt t="37901" x="11834813" y="1317625"/>
          <p14:tracePt t="37907" x="11885613" y="1360488"/>
          <p14:tracePt t="37913" x="11928475" y="1401763"/>
          <p14:tracePt t="37919" x="11961813" y="1419225"/>
          <p14:tracePt t="37926" x="11988800" y="1436688"/>
          <p14:tracePt t="37934" x="12014200" y="1462088"/>
          <p14:tracePt t="37938" x="12022138" y="1462088"/>
          <p14:tracePt t="37945" x="12047538" y="1477963"/>
          <p14:tracePt t="37951" x="12065000" y="1487488"/>
          <p14:tracePt t="37962" x="12072938" y="1504950"/>
          <p14:tracePt t="37965" x="12080875" y="1530350"/>
          <p14:tracePt t="37971" x="12090400" y="1538288"/>
          <p14:tracePt t="37977" x="12098338" y="1555750"/>
          <p14:tracePt t="37983" x="12115800" y="1571625"/>
          <p14:tracePt t="37990" x="12123738" y="1589088"/>
          <p14:tracePt t="37998" x="12141200" y="1606550"/>
          <p14:tracePt t="38003" x="12158663" y="1622425"/>
          <p14:tracePt t="38009" x="12158663" y="1639888"/>
          <p14:tracePt t="38015" x="12166600" y="1657350"/>
          <p14:tracePt t="38022" x="12174538" y="1674813"/>
          <p14:tracePt t="38564" x="12158663" y="4113213"/>
          <p14:tracePt t="38570" x="12149138" y="4130675"/>
          <p14:tracePt t="38576" x="12133263" y="4146550"/>
          <p14:tracePt t="38582" x="12115800" y="4164013"/>
          <p14:tracePt t="38589" x="12106275" y="4171950"/>
          <p14:tracePt t="38596" x="12090400" y="4181475"/>
          <p14:tracePt t="38602" x="12072938" y="4197350"/>
          <p14:tracePt t="38609" x="12055475" y="4206875"/>
          <p14:tracePt t="38615" x="12047538" y="4224338"/>
          <p14:tracePt t="38621" x="12022138" y="4224338"/>
          <p14:tracePt t="38627" x="12004675" y="4232275"/>
          <p14:tracePt t="38635" x="12004675" y="4240213"/>
          <p14:tracePt t="38641" x="11988800" y="4257675"/>
          <p14:tracePt t="38647" x="11971338" y="4265613"/>
          <p14:tracePt t="38654" x="11961813" y="4275138"/>
          <p14:tracePt t="38660" x="11953875" y="4275138"/>
          <p14:tracePt t="38666" x="11936413" y="4283075"/>
          <p14:tracePt t="38673" x="11928475" y="4300538"/>
          <p14:tracePt t="38680" x="11911013" y="4308475"/>
          <p14:tracePt t="38692" x="11877675" y="4316413"/>
          <p14:tracePt t="38700" x="11869738" y="4333875"/>
          <p14:tracePt t="38705" x="11852275" y="4351338"/>
          <p14:tracePt t="38711" x="11834813" y="4368800"/>
          <p14:tracePt t="38717" x="11809413" y="4376738"/>
          <p14:tracePt t="38725" x="11801475" y="4384675"/>
          <p14:tracePt t="38732" x="11784013" y="4402138"/>
          <p14:tracePt t="38738" x="11766550" y="4410075"/>
          <p14:tracePt t="38744" x="11750675" y="4419600"/>
          <p14:tracePt t="38751" x="11733213" y="4427538"/>
          <p14:tracePt t="38757" x="11725275" y="4427538"/>
          <p14:tracePt t="38765" x="11699875" y="4435475"/>
          <p14:tracePt t="38769" x="11699875" y="4445000"/>
          <p14:tracePt t="38776" x="11682413" y="4452938"/>
          <p14:tracePt t="38785" x="11657013" y="4460875"/>
          <p14:tracePt t="38797" x="11631613" y="4478338"/>
          <p14:tracePt t="38801" x="11622088" y="4486275"/>
          <p14:tracePt t="38807" x="11606213" y="4495800"/>
          <p14:tracePt t="38817" x="11580813" y="4503738"/>
          <p14:tracePt t="38820" x="11555413" y="4513263"/>
          <p14:tracePt t="38827" x="11537950" y="4521200"/>
          <p14:tracePt t="38834" x="11512550" y="4529138"/>
          <p14:tracePt t="38840" x="11487150" y="4554538"/>
          <p14:tracePt t="38849" x="11461750" y="4564063"/>
          <p14:tracePt t="38853" x="11426825" y="4572000"/>
          <p14:tracePt t="38860" x="11410950" y="4579938"/>
          <p14:tracePt t="38866" x="11385550" y="4589463"/>
          <p14:tracePt t="38873" x="11360150" y="4597400"/>
          <p14:tracePt t="38879" x="11333163" y="4605338"/>
          <p14:tracePt t="38886" x="11291888" y="4614863"/>
          <p14:tracePt t="38900" x="11231563" y="4622800"/>
          <p14:tracePt t="38905" x="11198225" y="4640263"/>
          <p14:tracePt t="38911" x="11147425" y="4648200"/>
          <p14:tracePt t="38918" x="11104563" y="4657725"/>
          <p14:tracePt t="38924" x="11044238" y="4665663"/>
          <p14:tracePt t="38932" x="10993438" y="4673600"/>
          <p14:tracePt t="38937" x="10917238" y="4699000"/>
          <p14:tracePt t="38943" x="10858500" y="4708525"/>
          <p14:tracePt t="38950" x="10790238" y="4741863"/>
          <p14:tracePt t="38957" x="10696575" y="4759325"/>
          <p14:tracePt t="38964" x="10628313" y="4767263"/>
          <p14:tracePt t="38970" x="10569575" y="4784725"/>
          <p14:tracePt t="38976" x="10475913" y="4792663"/>
          <p14:tracePt t="38982" x="10407650" y="4802188"/>
          <p14:tracePt t="38989" x="10348913" y="4810125"/>
          <p14:tracePt t="38997" x="10271125" y="4810125"/>
          <p14:tracePt t="39004" x="10212388" y="4818063"/>
          <p14:tracePt t="39008" x="10186988" y="4818063"/>
          <p14:tracePt t="39014" x="10136188" y="4835525"/>
          <p14:tracePt t="39020" x="10075863" y="4843463"/>
          <p14:tracePt t="39027" x="10034588" y="4852988"/>
          <p14:tracePt t="39034" x="9991725" y="4852988"/>
          <p14:tracePt t="39040" x="9931400" y="4852988"/>
          <p14:tracePt t="39047" x="9898063" y="4852988"/>
          <p14:tracePt t="39053" x="9855200" y="4852988"/>
          <p14:tracePt t="39059" x="9812338" y="4852988"/>
          <p14:tracePt t="39066" x="9779000" y="4852988"/>
          <p14:tracePt t="39072" x="9736138" y="4852988"/>
          <p14:tracePt t="39078" x="9694863" y="4852988"/>
          <p14:tracePt t="39085" x="9667875" y="4852988"/>
          <p14:tracePt t="39092" x="9642475" y="4852988"/>
          <p14:tracePt t="39098" x="9617075" y="4852988"/>
          <p14:tracePt t="39105" x="9583738" y="4843463"/>
          <p14:tracePt t="39111" x="9558338" y="4843463"/>
          <p14:tracePt t="39117" x="9550400" y="4843463"/>
          <p14:tracePt t="39124" x="9523413" y="4843463"/>
          <p14:tracePt t="39132" x="9515475" y="4835525"/>
          <p14:tracePt t="39137" x="9498013" y="4835525"/>
          <p14:tracePt t="39143" x="9482138" y="4835525"/>
          <p14:tracePt t="39150" x="9472613" y="4835525"/>
          <p14:tracePt t="39157" x="9456738" y="4827588"/>
          <p14:tracePt t="39164" x="9439275" y="4827588"/>
          <p14:tracePt t="39169" x="9439275" y="4818063"/>
          <p14:tracePt t="39176" x="9431338" y="4818063"/>
          <p14:tracePt t="39182" x="9421813" y="4818063"/>
          <p14:tracePt t="39266" x="9431338" y="4818063"/>
          <p14:tracePt t="39272" x="9439275" y="4818063"/>
          <p14:tracePt t="39279" x="9447213" y="4818063"/>
          <p14:tracePt t="39285" x="9464675" y="4818063"/>
          <p14:tracePt t="39291" x="9482138" y="4810125"/>
          <p14:tracePt t="39298" x="9498013" y="4810125"/>
          <p14:tracePt t="39304" x="9507538" y="4810125"/>
          <p14:tracePt t="39310" x="9532938" y="4810125"/>
          <p14:tracePt t="39317" x="9558338" y="4802188"/>
          <p14:tracePt t="39323" x="9575800" y="4802188"/>
          <p14:tracePt t="39331" x="9617075" y="4802188"/>
          <p14:tracePt t="39337" x="9652000" y="4802188"/>
          <p14:tracePt t="39343" x="9685338" y="4802188"/>
          <p14:tracePt t="39350" x="9728200" y="4810125"/>
          <p14:tracePt t="39356" x="9786938" y="4810125"/>
          <p14:tracePt t="39362" x="9829800" y="4818063"/>
          <p14:tracePt t="39368" x="9880600" y="4827588"/>
          <p14:tracePt t="39376" x="9915525" y="4835525"/>
          <p14:tracePt t="39382" x="9940925" y="4843463"/>
          <p14:tracePt t="39387" x="9991725" y="4843463"/>
          <p14:tracePt t="39395" x="10017125" y="4852988"/>
          <p14:tracePt t="39401" x="10042525" y="4860925"/>
          <p14:tracePt t="39408" x="10067925" y="4860925"/>
          <p14:tracePt t="39414" x="10093325" y="4868863"/>
          <p14:tracePt t="39420" x="10118725" y="4878388"/>
          <p14:tracePt t="39427" x="10136188" y="4886325"/>
          <p14:tracePt t="39433" x="10153650" y="4886325"/>
          <p14:tracePt t="39439" x="10161588" y="4886325"/>
          <p14:tracePt t="39453" x="10169525" y="4903788"/>
          <p14:tracePt t="39460" x="10179050" y="4903788"/>
          <p14:tracePt t="39497" x="10179050" y="4894263"/>
          <p14:tracePt t="39530" x="10169525" y="4886325"/>
          <p14:tracePt t="39537" x="10169525" y="4878388"/>
          <p14:tracePt t="39543" x="10169525" y="4868863"/>
          <p14:tracePt t="39550" x="10161588" y="4868863"/>
          <p14:tracePt t="39556" x="10153650" y="4852988"/>
          <p14:tracePt t="39562" x="10153650" y="4843463"/>
          <p14:tracePt t="39569" x="10144125" y="4843463"/>
          <p14:tracePt t="39575" x="10144125" y="4835525"/>
          <p14:tracePt t="39582" x="10136188" y="4818063"/>
          <p14:tracePt t="39594" x="10118725" y="4810125"/>
          <p14:tracePt t="39601" x="10118725" y="4792663"/>
          <p14:tracePt t="39607" x="10118725" y="4784725"/>
          <p14:tracePt t="39614" x="10118725" y="4775200"/>
          <p14:tracePt t="39620" x="10118725" y="4767263"/>
          <p14:tracePt t="39626" x="10110788" y="4767263"/>
          <p14:tracePt t="39633" x="10110788" y="4759325"/>
          <p14:tracePt t="39640" x="10110788" y="4749800"/>
          <p14:tracePt t="39646" x="10101263" y="4741863"/>
          <p14:tracePt t="39652" x="10101263" y="4733925"/>
          <p14:tracePt t="39659" x="10101263" y="4724400"/>
          <p14:tracePt t="39671" x="10101263" y="4716463"/>
          <p14:tracePt t="39678" x="10101263" y="4691063"/>
          <p14:tracePt t="39684" x="10101263" y="4630738"/>
          <p14:tracePt t="39691" x="10101263" y="4572000"/>
          <p14:tracePt t="39699" x="10118725" y="4503738"/>
          <p14:tracePt t="39703" x="10126663" y="4410075"/>
          <p14:tracePt t="39710" x="10144125" y="4341813"/>
          <p14:tracePt t="39717" x="10161588" y="4283075"/>
          <p14:tracePt t="39723" x="10169525" y="4224338"/>
          <p14:tracePt t="39730" x="10179050" y="4171950"/>
          <p14:tracePt t="39736" x="10186988" y="4138613"/>
          <p14:tracePt t="39743" x="10194925" y="4095750"/>
          <p14:tracePt t="39750" x="10212388" y="4019550"/>
          <p14:tracePt t="39756" x="10237788" y="3960813"/>
          <p14:tracePt t="39762" x="10245725" y="3883025"/>
          <p14:tracePt t="39768" x="10255250" y="3816350"/>
          <p14:tracePt t="39775" x="10263188" y="3756025"/>
          <p14:tracePt t="39786" x="10288588" y="3687763"/>
          <p14:tracePt t="39787" x="10298113" y="3646488"/>
          <p14:tracePt t="39794" x="10298113" y="3603625"/>
          <p14:tracePt t="39801" x="10306050" y="3568700"/>
          <p14:tracePt t="39807" x="10306050" y="3543300"/>
          <p14:tracePt t="39814" x="10306050" y="3535363"/>
          <p14:tracePt t="39819" x="10313988" y="3492500"/>
          <p14:tracePt t="39826" x="10313988" y="3467100"/>
          <p14:tracePt t="39833" x="10323513" y="3424238"/>
          <p14:tracePt t="39839" x="10323513" y="3390900"/>
          <p14:tracePt t="39846" x="10323513" y="3340100"/>
          <p14:tracePt t="39852" x="10339388" y="3279775"/>
          <p14:tracePt t="39859" x="10339388" y="3246438"/>
          <p14:tracePt t="39865" x="10339388" y="3203575"/>
          <p14:tracePt t="39871" x="10339388" y="3160713"/>
          <p14:tracePt t="39885" x="10339388" y="3084513"/>
          <p14:tracePt t="39890" x="10339388" y="3051175"/>
          <p14:tracePt t="39898" x="10339388" y="3025775"/>
          <p14:tracePt t="39904" x="10331450" y="3008313"/>
          <p14:tracePt t="39910" x="10331450" y="2965450"/>
          <p14:tracePt t="39917" x="10331450" y="2914650"/>
          <p14:tracePt t="39923" x="10323513" y="2889250"/>
          <p14:tracePt t="39930" x="10323513" y="2838450"/>
          <p14:tracePt t="39936" x="10323513" y="2787650"/>
          <p14:tracePt t="39942" x="10313988" y="2736850"/>
          <p14:tracePt t="39948" x="10313988" y="2676525"/>
          <p14:tracePt t="39955" x="10306050" y="2608263"/>
          <p14:tracePt t="39961" x="10306050" y="2574925"/>
          <p14:tracePt t="39968" x="10298113" y="2532063"/>
          <p14:tracePt t="39975" x="10288588" y="2489200"/>
          <p14:tracePt t="39982" x="10280650" y="2438400"/>
          <p14:tracePt t="39987" x="10280650" y="2405063"/>
          <p14:tracePt t="39994" x="10271125" y="2379663"/>
          <p14:tracePt t="40001" x="10271125" y="2354263"/>
          <p14:tracePt t="40006" x="10263188" y="2328863"/>
          <p14:tracePt t="40013" x="10255250" y="2303463"/>
          <p14:tracePt t="40019" x="10255250" y="2286000"/>
          <p14:tracePt t="40026" x="10245725" y="2260600"/>
          <p14:tracePt t="40032" x="10245725" y="2243138"/>
          <p14:tracePt t="40039" x="10237788" y="2235200"/>
          <p14:tracePt t="40046" x="10229850" y="2209800"/>
          <p14:tracePt t="40051" x="10229850" y="2192338"/>
          <p14:tracePt t="40058" x="10229850" y="2174875"/>
          <p14:tracePt t="40066" x="10229850" y="2141538"/>
          <p14:tracePt t="40071" x="10220325" y="2116138"/>
          <p14:tracePt t="40078" x="10220325" y="2108200"/>
          <p14:tracePt t="40083" x="10212388" y="2098675"/>
          <p14:tracePt t="40090" x="10204450" y="2082800"/>
          <p14:tracePt t="40099" x="10204450" y="2065338"/>
          <p14:tracePt t="40103" x="10194925" y="2065338"/>
          <p14:tracePt t="40110" x="10194925" y="2055813"/>
          <p14:tracePt t="40116" x="10194925" y="2047875"/>
          <p14:tracePt t="40122" x="10179050" y="2039938"/>
          <p14:tracePt t="40129" x="10169525" y="2030413"/>
          <p14:tracePt t="40135" x="10169525" y="2014538"/>
          <p14:tracePt t="40142" x="10161588" y="2014538"/>
          <p14:tracePt t="40149" x="10161588" y="2005013"/>
          <p14:tracePt t="40155" x="10144125" y="1997075"/>
          <p14:tracePt t="40161" x="10136188" y="1989138"/>
          <p14:tracePt t="40182" x="10126663" y="1979613"/>
          <p14:tracePt t="40187" x="10118725" y="1979613"/>
          <p14:tracePt t="40200" x="10110788" y="1979613"/>
          <p14:tracePt t="40214" x="10110788" y="1989138"/>
          <p14:tracePt t="40219" x="10110788" y="2005013"/>
          <p14:tracePt t="40226" x="10101263" y="2014538"/>
          <p14:tracePt t="40233" x="10101263" y="2022475"/>
          <p14:tracePt t="40239" x="10101263" y="2030413"/>
          <p14:tracePt t="40245" x="10093325" y="2047875"/>
          <p14:tracePt t="40251" x="10093325" y="2065338"/>
          <p14:tracePt t="40258" x="10093325" y="2073275"/>
          <p14:tracePt t="40266" x="10093325" y="2098675"/>
          <p14:tracePt t="40271" x="10093325" y="2116138"/>
          <p14:tracePt t="40277" x="10093325" y="2124075"/>
          <p14:tracePt t="40284" x="10093325" y="2159000"/>
          <p14:tracePt t="40290" x="10093325" y="2166938"/>
          <p14:tracePt t="40298" x="10093325" y="2192338"/>
          <p14:tracePt t="40303" x="10093325" y="2217738"/>
          <p14:tracePt t="40309" x="10093325" y="2235200"/>
          <p14:tracePt t="40316" x="10093325" y="2252663"/>
          <p14:tracePt t="40322" x="10093325" y="2278063"/>
          <p14:tracePt t="40329" x="10093325" y="2303463"/>
          <p14:tracePt t="40335" x="10093325" y="2319338"/>
          <p14:tracePt t="40342" x="10093325" y="2344738"/>
          <p14:tracePt t="40348" x="10093325" y="2354263"/>
          <p14:tracePt t="40354" x="10093325" y="2379663"/>
          <p14:tracePt t="40361" x="10101263" y="2405063"/>
          <p14:tracePt t="40367" x="10101263" y="2438400"/>
          <p14:tracePt t="40374" x="10101263" y="2463800"/>
          <p14:tracePt t="40382" x="10101263" y="2506663"/>
          <p14:tracePt t="40388" x="10101263" y="2557463"/>
          <p14:tracePt t="40393" x="10101263" y="2600325"/>
          <p14:tracePt t="40400" x="10101263" y="2660650"/>
          <p14:tracePt t="40406" x="10101263" y="2719388"/>
          <p14:tracePt t="40412" x="10093325" y="2762250"/>
          <p14:tracePt t="40419" x="10093325" y="2830513"/>
          <p14:tracePt t="40426" x="10093325" y="2889250"/>
          <p14:tracePt t="40433" x="10075863" y="2965450"/>
          <p14:tracePt t="40438" x="10075863" y="3051175"/>
          <p14:tracePt t="40445" x="10075863" y="3119438"/>
          <p14:tracePt t="40451" x="10075863" y="3178175"/>
          <p14:tracePt t="40458" x="10075863" y="3246438"/>
          <p14:tracePt t="40465" x="10075863" y="3297238"/>
          <p14:tracePt t="40470" x="10075863" y="3340100"/>
          <p14:tracePt t="40478" x="10075863" y="3365500"/>
          <p14:tracePt t="40484" x="10075863" y="3424238"/>
          <p14:tracePt t="40490" x="10075863" y="3467100"/>
          <p14:tracePt t="40499" x="10075863" y="3502025"/>
          <p14:tracePt t="40503" x="10075863" y="3543300"/>
          <p14:tracePt t="40509" x="10085388" y="3603625"/>
          <p14:tracePt t="40517" x="10085388" y="3629025"/>
          <p14:tracePt t="40521" x="10085388" y="3662363"/>
          <p14:tracePt t="40528" x="10093325" y="3687763"/>
          <p14:tracePt t="40535" x="10093325" y="3697288"/>
          <p14:tracePt t="40542" x="10093325" y="3705225"/>
          <p14:tracePt t="40548" x="10093325" y="3722688"/>
          <p14:tracePt t="40606" x="10093325" y="3713163"/>
          <p14:tracePt t="40612" x="10093325" y="3705225"/>
          <p14:tracePt t="40618" x="10085388" y="3687763"/>
          <p14:tracePt t="40625" x="10075863" y="3671888"/>
          <p14:tracePt t="40633" x="10075863" y="3646488"/>
          <p14:tracePt t="40638" x="10067925" y="3629025"/>
          <p14:tracePt t="40645" x="10059988" y="3603625"/>
          <p14:tracePt t="40651" x="10050463" y="3560763"/>
          <p14:tracePt t="40658" x="10034588" y="3509963"/>
          <p14:tracePt t="40666" x="10025063" y="3475038"/>
          <p14:tracePt t="40670" x="10017125" y="3416300"/>
          <p14:tracePt t="40678" x="9991725" y="3348038"/>
          <p14:tracePt t="40683" x="9983788" y="3289300"/>
          <p14:tracePt t="40690" x="9974263" y="3211513"/>
          <p14:tracePt t="40697" x="9966325" y="3135313"/>
          <p14:tracePt t="40702" x="9956800" y="3067050"/>
          <p14:tracePt t="40709" x="9940925" y="3008313"/>
          <p14:tracePt t="40716" x="9940925" y="2932113"/>
          <p14:tracePt t="40721" x="9931400" y="2889250"/>
          <p14:tracePt t="40729" x="9931400" y="2846388"/>
          <p14:tracePt t="40734" x="9923463" y="2787650"/>
          <p14:tracePt t="40741" x="9915525" y="2711450"/>
          <p14:tracePt t="40748" x="9906000" y="2651125"/>
          <p14:tracePt t="40754" x="9890125" y="2574925"/>
          <p14:tracePt t="40760" x="9880600" y="2532063"/>
          <p14:tracePt t="40768" x="9872663" y="2489200"/>
          <p14:tracePt t="40773" x="9872663" y="2455863"/>
          <p14:tracePt t="40783" x="9864725" y="2430463"/>
          <p14:tracePt t="40786" x="9855200" y="2397125"/>
          <p14:tracePt t="40792" x="9847263" y="2387600"/>
          <p14:tracePt t="40801" x="9839325" y="2362200"/>
          <p14:tracePt t="40805" x="9839325" y="2344738"/>
          <p14:tracePt t="40811" x="9829800" y="2328863"/>
          <p14:tracePt t="40819" x="9829800" y="2319338"/>
          <p14:tracePt t="40825" x="9829800" y="2311400"/>
          <p14:tracePt t="40832" x="9821863" y="2303463"/>
          <p14:tracePt t="40844" x="9821863" y="2293938"/>
          <p14:tracePt t="40850" x="9821863" y="2286000"/>
          <p14:tracePt t="40866" x="9812338" y="2286000"/>
          <p14:tracePt t="40870" x="9812338" y="2268538"/>
          <p14:tracePt t="40897" x="9812338" y="2260600"/>
          <p14:tracePt t="40973" x="9804400" y="2260600"/>
          <p14:tracePt t="41006" x="9804400" y="2286000"/>
          <p14:tracePt t="41012" x="9804400" y="2293938"/>
          <p14:tracePt t="41018" x="9804400" y="2311400"/>
          <p14:tracePt t="41024" x="9804400" y="2328863"/>
          <p14:tracePt t="41032" x="9804400" y="2354263"/>
          <p14:tracePt t="41037" x="9812338" y="2387600"/>
          <p14:tracePt t="41044" x="9812338" y="2413000"/>
          <p14:tracePt t="41050" x="9821863" y="2455863"/>
          <p14:tracePt t="41057" x="9821863" y="2489200"/>
          <p14:tracePt t="41065" x="9829800" y="2516188"/>
          <p14:tracePt t="41070" x="9839325" y="2566988"/>
          <p14:tracePt t="41077" x="9847263" y="2608263"/>
          <p14:tracePt t="41083" x="9847263" y="2651125"/>
          <p14:tracePt t="41089" x="9864725" y="2701925"/>
          <p14:tracePt t="41096" x="9872663" y="2744788"/>
          <p14:tracePt t="41102" x="9872663" y="2820988"/>
          <p14:tracePt t="41108" x="9880600" y="2855913"/>
          <p14:tracePt t="41114" x="9880600" y="2906713"/>
          <p14:tracePt t="41121" x="9880600" y="2965450"/>
          <p14:tracePt t="41128" x="9890125" y="3000375"/>
          <p14:tracePt t="41134" x="9898063" y="3051175"/>
          <p14:tracePt t="41140" x="9898063" y="3094038"/>
          <p14:tracePt t="41148" x="9906000" y="3135313"/>
          <p14:tracePt t="41154" x="9906000" y="3160713"/>
          <p14:tracePt t="41160" x="9915525" y="3195638"/>
          <p14:tracePt t="41166" x="9915525" y="3211513"/>
          <p14:tracePt t="41173" x="9915525" y="3238500"/>
          <p14:tracePt t="41180" x="9923463" y="3254375"/>
          <p14:tracePt t="41187" x="9923463" y="3263900"/>
          <p14:tracePt t="41193" x="9931400" y="3289300"/>
          <p14:tracePt t="41199" x="9931400" y="3305175"/>
          <p14:tracePt t="41211" x="9931400" y="3314700"/>
          <p14:tracePt t="41218" x="9940925" y="3322638"/>
          <p14:tracePt t="41251" x="9948863" y="3322638"/>
          <p14:tracePt t="41296" x="9956800" y="3322638"/>
          <p14:tracePt t="41308" x="9966325" y="3314700"/>
          <p14:tracePt t="41321" x="9966325" y="3305175"/>
          <p14:tracePt t="41327" x="9974263" y="3305175"/>
          <p14:tracePt t="41334" x="9983788" y="3297238"/>
          <p14:tracePt t="41340" x="9991725" y="3289300"/>
          <p14:tracePt t="41348" x="9991725" y="3279775"/>
          <p14:tracePt t="41353" x="10009188" y="3279775"/>
          <p14:tracePt t="41360" x="10017125" y="3271838"/>
          <p14:tracePt t="41366" x="10025063" y="3263900"/>
          <p14:tracePt t="41372" x="10042525" y="3263900"/>
          <p14:tracePt t="41379" x="10050463" y="3263900"/>
          <p14:tracePt t="41385" x="10067925" y="3263900"/>
          <p14:tracePt t="41392" x="10093325" y="3254375"/>
          <p14:tracePt t="41398" x="10101263" y="3254375"/>
          <p14:tracePt t="41405" x="10118725" y="3254375"/>
          <p14:tracePt t="41411" x="10136188" y="3254375"/>
          <p14:tracePt t="41417" x="10179050" y="3254375"/>
          <p14:tracePt t="41424" x="10204450" y="3254375"/>
          <p14:tracePt t="41432" x="10237788" y="3254375"/>
          <p14:tracePt t="41438" x="10280650" y="3254375"/>
          <p14:tracePt t="41443" x="10331450" y="3263900"/>
          <p14:tracePt t="41450" x="10374313" y="3271838"/>
          <p14:tracePt t="41457" x="10407650" y="3279775"/>
          <p14:tracePt t="41462" x="10450513" y="3289300"/>
          <p14:tracePt t="41469" x="10526713" y="3305175"/>
          <p14:tracePt t="41476" x="10560050" y="3314700"/>
          <p14:tracePt t="41483" x="10612438" y="3340100"/>
          <p14:tracePt t="41488" x="10653713" y="3348038"/>
          <p14:tracePt t="41495" x="10714038" y="3355975"/>
          <p14:tracePt t="41501" x="10756900" y="3355975"/>
          <p14:tracePt t="41508" x="10807700" y="3365500"/>
          <p14:tracePt t="41514" x="10866438" y="3373438"/>
          <p14:tracePt t="41521" x="10952163" y="3382963"/>
          <p14:tracePt t="41527" x="11018838" y="3398838"/>
          <p14:tracePt t="41533" x="11096625" y="3398838"/>
          <p14:tracePt t="41541" x="11163300" y="3408363"/>
          <p14:tracePt t="41549" x="11223625" y="3408363"/>
          <p14:tracePt t="41553" x="11266488" y="3408363"/>
          <p14:tracePt t="41559" x="11342688" y="3416300"/>
          <p14:tracePt t="41566" x="11401425" y="3416300"/>
          <p14:tracePt t="41572" x="11469688" y="3416300"/>
          <p14:tracePt t="41579" x="11555413" y="3416300"/>
          <p14:tracePt t="41585" x="11614150" y="3416300"/>
          <p14:tracePt t="41591" x="11682413" y="3416300"/>
          <p14:tracePt t="41598" x="11733213" y="3416300"/>
          <p14:tracePt t="41604" x="11784013" y="3416300"/>
          <p14:tracePt t="41611" x="11844338" y="3416300"/>
          <p14:tracePt t="41617" x="11885613" y="3416300"/>
          <p14:tracePt t="41623" x="11920538" y="3416300"/>
          <p14:tracePt t="41630" x="11945938" y="3408363"/>
          <p14:tracePt t="41637" x="11988800" y="3408363"/>
          <p14:tracePt t="41643" x="12030075" y="3398838"/>
          <p14:tracePt t="41650" x="12065000" y="3390900"/>
          <p14:tracePt t="41656" x="12098338" y="3382963"/>
          <p14:tracePt t="41662" x="12141200" y="3373438"/>
          <p14:tracePt t="41669" x="12166600" y="3355975"/>
          <p14:tracePt t="42002" x="12123738" y="1946275"/>
          <p14:tracePt t="42005" x="12072938" y="1928813"/>
          <p14:tracePt t="42010" x="12014200" y="1920875"/>
          <p14:tracePt t="42017" x="11945938" y="1895475"/>
          <p14:tracePt t="42023" x="11885613" y="1885950"/>
          <p14:tracePt t="42030" x="11826875" y="1885950"/>
          <p14:tracePt t="42036" x="11750675" y="1885950"/>
          <p14:tracePt t="42043" x="11682413" y="1885950"/>
          <p14:tracePt t="42050" x="11639550" y="1885950"/>
          <p14:tracePt t="42056" x="11555413" y="1885950"/>
          <p14:tracePt t="42062" x="11487150" y="1911350"/>
          <p14:tracePt t="42068" x="11401425" y="1920875"/>
          <p14:tracePt t="42075" x="11360150" y="1928813"/>
          <p14:tracePt t="42081" x="11307763" y="1954213"/>
          <p14:tracePt t="42088" x="11256963" y="1971675"/>
          <p14:tracePt t="42094" x="11198225" y="1997075"/>
          <p14:tracePt t="42101" x="11137900" y="2030413"/>
          <p14:tracePt t="42107" x="11104563" y="2047875"/>
          <p14:tracePt t="42115" x="11053763" y="2082800"/>
          <p14:tracePt t="42120" x="11002963" y="2124075"/>
          <p14:tracePt t="42126" x="10960100" y="2149475"/>
          <p14:tracePt t="42133" x="10926763" y="2174875"/>
          <p14:tracePt t="42140" x="10891838" y="2200275"/>
          <p14:tracePt t="42146" x="10866438" y="2227263"/>
          <p14:tracePt t="42152" x="10841038" y="2268538"/>
          <p14:tracePt t="42159" x="10807700" y="2303463"/>
          <p14:tracePt t="42167" x="10790238" y="2328863"/>
          <p14:tracePt t="42171" x="10782300" y="2344738"/>
          <p14:tracePt t="42178" x="10772775" y="2371725"/>
          <p14:tracePt t="42184" x="10764838" y="2387600"/>
          <p14:tracePt t="42191" x="10764838" y="2413000"/>
          <p14:tracePt t="42198" x="10756900" y="2430463"/>
          <p14:tracePt t="42203" x="10756900" y="2455863"/>
          <p14:tracePt t="42210" x="10747375" y="2489200"/>
          <p14:tracePt t="42217" x="10747375" y="2532063"/>
          <p14:tracePt t="42223" x="10747375" y="2574925"/>
          <p14:tracePt t="42231" x="10739438" y="2651125"/>
          <p14:tracePt t="42236" x="10739438" y="2693988"/>
          <p14:tracePt t="42242" x="10739438" y="2736850"/>
          <p14:tracePt t="42250" x="10739438" y="2795588"/>
          <p14:tracePt t="42256" x="10739438" y="2830513"/>
          <p14:tracePt t="42261" x="10739438" y="2855913"/>
          <p14:tracePt t="42268" x="10739438" y="2897188"/>
          <p14:tracePt t="42275" x="10739438" y="2949575"/>
          <p14:tracePt t="42281" x="10739438" y="3000375"/>
          <p14:tracePt t="42287" x="10747375" y="3051175"/>
          <p14:tracePt t="42294" x="10747375" y="3119438"/>
          <p14:tracePt t="42301" x="10756900" y="3195638"/>
          <p14:tracePt t="42307" x="10764838" y="3254375"/>
          <p14:tracePt t="42314" x="10782300" y="3305175"/>
          <p14:tracePt t="42319" x="10798175" y="3365500"/>
          <p14:tracePt t="42326" x="10807700" y="3408363"/>
          <p14:tracePt t="42335" x="10815638" y="3441700"/>
          <p14:tracePt t="42339" x="10823575" y="3459163"/>
          <p14:tracePt t="42345" x="10833100" y="3475038"/>
          <p14:tracePt t="42352" x="10841038" y="3502025"/>
          <p14:tracePt t="42359" x="10858500" y="3527425"/>
          <p14:tracePt t="42365" x="10874375" y="3543300"/>
          <p14:tracePt t="42371" x="10891838" y="3552825"/>
          <p14:tracePt t="42378" x="10909300" y="3568700"/>
          <p14:tracePt t="42384" x="10926763" y="3586163"/>
          <p14:tracePt t="42390" x="10942638" y="3603625"/>
          <p14:tracePt t="42397" x="10977563" y="3619500"/>
          <p14:tracePt t="42403" x="11002963" y="3629025"/>
          <p14:tracePt t="42410" x="11036300" y="3646488"/>
          <p14:tracePt t="42416" x="11061700" y="3654425"/>
          <p14:tracePt t="42422" x="11087100" y="3662363"/>
          <p14:tracePt t="42429" x="11104563" y="3662363"/>
          <p14:tracePt t="42436" x="11129963" y="3671888"/>
          <p14:tracePt t="42442" x="11147425" y="3671888"/>
          <p14:tracePt t="42448" x="11172825" y="3671888"/>
          <p14:tracePt t="42455" x="11188700" y="3671888"/>
          <p14:tracePt t="42468" x="11206163" y="3671888"/>
          <p14:tracePt t="42475" x="11231563" y="3662363"/>
          <p14:tracePt t="42481" x="11241088" y="3646488"/>
          <p14:tracePt t="42487" x="11256963" y="3636963"/>
          <p14:tracePt t="42494" x="11274425" y="3629025"/>
          <p14:tracePt t="42501" x="11307763" y="3611563"/>
          <p14:tracePt t="42507" x="11325225" y="3603625"/>
          <p14:tracePt t="42514" x="11342688" y="3594100"/>
          <p14:tracePt t="42519" x="11368088" y="3578225"/>
          <p14:tracePt t="42525" x="11385550" y="3568700"/>
          <p14:tracePt t="42534" x="11418888" y="3552825"/>
          <p14:tracePt t="42539" x="11436350" y="3535363"/>
          <p14:tracePt t="42545" x="11469688" y="3509963"/>
          <p14:tracePt t="42551" x="11477625" y="3492500"/>
          <p14:tracePt t="42558" x="11495088" y="3484563"/>
          <p14:tracePt t="42565" x="11512550" y="3475038"/>
          <p14:tracePt t="42571" x="11537950" y="3449638"/>
          <p14:tracePt t="42578" x="11555413" y="3433763"/>
          <p14:tracePt t="42584" x="11580813" y="3408363"/>
          <p14:tracePt t="42590" x="11614150" y="3373438"/>
          <p14:tracePt t="42599" x="11631613" y="3322638"/>
          <p14:tracePt t="42604" x="11674475" y="3271838"/>
          <p14:tracePt t="42609" x="11699875" y="3221038"/>
          <p14:tracePt t="42616" x="11725275" y="3178175"/>
          <p14:tracePt t="42622" x="11741150" y="3127375"/>
          <p14:tracePt t="42629" x="11776075" y="3094038"/>
          <p14:tracePt t="42635" x="11791950" y="3051175"/>
          <p14:tracePt t="42642" x="11818938" y="3016250"/>
          <p14:tracePt t="42649" x="11826875" y="2990850"/>
          <p14:tracePt t="42655" x="11844338" y="2957513"/>
          <p14:tracePt t="42661" x="11852275" y="2940050"/>
          <p14:tracePt t="42668" x="11852275" y="2922588"/>
          <p14:tracePt t="42674" x="11852275" y="2914650"/>
          <p14:tracePt t="42681" x="11852275" y="2906713"/>
          <p14:tracePt t="42687" x="11852275" y="2897188"/>
          <p14:tracePt t="42694" x="11852275" y="2881313"/>
          <p14:tracePt t="42707" x="11852275" y="2871788"/>
          <p14:tracePt t="42713" x="11852275" y="2863850"/>
          <p14:tracePt t="42719" x="11852275" y="2855913"/>
          <p14:tracePt t="42733" x="11852275" y="2838450"/>
          <p14:tracePt t="42739" x="11852275" y="2830513"/>
          <p14:tracePt t="42745" x="11852275" y="2820988"/>
          <p14:tracePt t="42751" x="11852275" y="2813050"/>
          <p14:tracePt t="42759" x="11852275" y="2805113"/>
          <p14:tracePt t="42766" x="11852275" y="2795588"/>
          <p14:tracePt t="42771" x="11852275" y="2778125"/>
          <p14:tracePt t="42787" x="11852275" y="2770188"/>
          <p14:tracePt t="42790" x="11852275" y="2762250"/>
          <p14:tracePt t="42803" x="11852275" y="2752725"/>
          <p14:tracePt t="42809" x="11852275" y="2744788"/>
          <p14:tracePt t="42822" x="11852275" y="2736850"/>
          <p14:tracePt t="42835" x="11852275" y="2727325"/>
          <p14:tracePt t="42849" x="11852275" y="2719388"/>
          <p14:tracePt t="42901" x="11852275" y="2711450"/>
          <p14:tracePt t="42918" x="11852275" y="2701925"/>
          <p14:tracePt t="42938" x="11852275" y="2693988"/>
          <p14:tracePt t="42972" x="11844338" y="2686050"/>
          <p14:tracePt t="42977" x="11844338" y="2676525"/>
          <p14:tracePt t="42983" x="11834813" y="2676525"/>
          <p14:tracePt t="42990" x="11826875" y="2668588"/>
          <p14:tracePt t="42997" x="11809413" y="2643188"/>
          <p14:tracePt t="43002" x="11791950" y="2633663"/>
          <p14:tracePt t="43009" x="11776075" y="2617788"/>
          <p14:tracePt t="43016" x="11750675" y="2582863"/>
          <p14:tracePt t="43022" x="11733213" y="2557463"/>
          <p14:tracePt t="43028" x="11707813" y="2532063"/>
          <p14:tracePt t="43035" x="11682413" y="2506663"/>
          <p14:tracePt t="43041" x="11647488" y="2489200"/>
          <p14:tracePt t="43048" x="11622088" y="2463800"/>
          <p14:tracePt t="43055" x="11588750" y="2438400"/>
          <p14:tracePt t="43061" x="11563350" y="2405063"/>
          <p14:tracePt t="43068" x="11520488" y="2371725"/>
          <p14:tracePt t="43074" x="11512550" y="2362200"/>
          <p14:tracePt t="43081" x="11461750" y="2336800"/>
          <p14:tracePt t="43087" x="11444288" y="2328863"/>
          <p14:tracePt t="43093" x="11418888" y="2311400"/>
          <p14:tracePt t="43099" x="11393488" y="2293938"/>
          <p14:tracePt t="43106" x="11376025" y="2278063"/>
          <p14:tracePt t="43112" x="11368088" y="2268538"/>
          <p14:tracePt t="43119" x="11350625" y="2252663"/>
          <p14:tracePt t="43126" x="11333163" y="2252663"/>
          <p14:tracePt t="43131" x="11325225" y="2252663"/>
          <p14:tracePt t="43421" x="11249025" y="2268538"/>
          <p14:tracePt t="43428" x="11061700" y="2336800"/>
          <p14:tracePt t="43434" x="10926763" y="2405063"/>
          <p14:tracePt t="43441" x="10798175" y="2463800"/>
          <p14:tracePt t="43448" x="10679113" y="2506663"/>
          <p14:tracePt t="43454" x="10594975" y="2541588"/>
          <p14:tracePt t="43463" x="10501313" y="2574925"/>
          <p14:tracePt t="43467" x="10382250" y="2608263"/>
          <p14:tracePt t="43473" x="10271125" y="2668588"/>
          <p14:tracePt t="43480" x="10136188" y="2727325"/>
          <p14:tracePt t="43486" x="10017125" y="2787650"/>
          <p14:tracePt t="43492" x="9864725" y="2846388"/>
          <p14:tracePt t="43499" x="9753600" y="2906713"/>
          <p14:tracePt t="43506" x="9591675" y="3000375"/>
          <p14:tracePt t="43512" x="9472613" y="3084513"/>
          <p14:tracePt t="43518" x="9337675" y="3160713"/>
          <p14:tracePt t="43525" x="9218613" y="3238500"/>
          <p14:tracePt t="43531" x="9117013" y="3314700"/>
          <p14:tracePt t="43538" x="9005888" y="3355975"/>
          <p14:tracePt t="43544" x="8904288" y="3424238"/>
          <p14:tracePt t="43550" x="8802688" y="3484563"/>
          <p14:tracePt t="43558" x="8683625" y="3543300"/>
          <p14:tracePt t="43565" x="8580438" y="3603625"/>
          <p14:tracePt t="43570" x="8488363" y="3687763"/>
          <p14:tracePt t="43577" x="8410575" y="3730625"/>
          <p14:tracePt t="43583" x="8343900" y="3790950"/>
          <p14:tracePt t="43589" x="8291513" y="3849688"/>
          <p14:tracePt t="43596" x="8215313" y="3892550"/>
          <p14:tracePt t="43602" x="8174038" y="3917950"/>
          <p14:tracePt t="43608" x="8139113" y="3960813"/>
          <p14:tracePt t="43616" x="8113713" y="3976688"/>
          <p14:tracePt t="43622" x="8096250" y="3994150"/>
          <p14:tracePt t="43627" x="8062913" y="4027488"/>
          <p14:tracePt t="43634" x="8054975" y="4044950"/>
          <p14:tracePt t="43640" x="8037513" y="4070350"/>
          <p14:tracePt t="43648" x="8020050" y="4087813"/>
          <p14:tracePt t="43654" x="8012113" y="4095750"/>
          <p14:tracePt t="43660" x="8012113" y="4105275"/>
          <p14:tracePt t="43667" x="8012113" y="4113213"/>
          <p14:tracePt t="43673" x="8004175" y="4121150"/>
          <p14:tracePt t="43680" x="8004175" y="4138613"/>
          <p14:tracePt t="43686" x="7994650" y="4164013"/>
          <p14:tracePt t="43692" x="7986713" y="4189413"/>
          <p14:tracePt t="43698" x="7977188" y="4206875"/>
          <p14:tracePt t="43705" x="7969250" y="4232275"/>
          <p14:tracePt t="43711" x="7961313" y="4257675"/>
          <p14:tracePt t="43718" x="7961313" y="4275138"/>
          <p14:tracePt t="43724" x="7961313" y="4291013"/>
          <p14:tracePt t="43731" x="7961313" y="4316413"/>
          <p14:tracePt t="43738" x="7961313" y="4333875"/>
          <p14:tracePt t="43744" x="7943850" y="4341813"/>
          <p14:tracePt t="43751" x="7943850" y="4351338"/>
          <p14:tracePt t="43757" x="7943850" y="4359275"/>
          <p14:tracePt t="43776" x="7943850" y="4368800"/>
          <p14:tracePt t="43922" x="7926388" y="4368800"/>
          <p14:tracePt t="44639" x="7926388" y="4359275"/>
          <p14:tracePt t="44658" x="7926388" y="4351338"/>
          <p14:tracePt t="44671" x="7918450" y="4341813"/>
          <p14:tracePt t="44691" x="7910513" y="4333875"/>
          <p14:tracePt t="44717" x="7900988" y="4333875"/>
          <p14:tracePt t="44723" x="7900988" y="4325938"/>
          <p14:tracePt t="44762" x="7893050" y="4325938"/>
          <p14:tracePt t="44768" x="7885113" y="4325938"/>
          <p14:tracePt t="44788" x="7875588" y="4325938"/>
          <p14:tracePt t="44794" x="7859713" y="4325938"/>
          <p14:tracePt t="44801" x="7850188" y="4325938"/>
          <p14:tracePt t="44807" x="7816850" y="4325938"/>
          <p14:tracePt t="44816" x="7799388" y="4325938"/>
          <p14:tracePt t="44820" x="7781925" y="4325938"/>
          <p14:tracePt t="44826" x="7756525" y="4333875"/>
          <p14:tracePt t="44833" x="7731125" y="4333875"/>
          <p14:tracePt t="44839" x="7697788" y="4351338"/>
          <p14:tracePt t="44846" x="7680325" y="4351338"/>
          <p14:tracePt t="44852" x="7646988" y="4351338"/>
          <p14:tracePt t="44858" x="7612063" y="4359275"/>
          <p14:tracePt t="44866" x="7596188" y="4359275"/>
          <p14:tracePt t="44871" x="7578725" y="4359275"/>
          <p14:tracePt t="44878" x="7561263" y="4359275"/>
          <p14:tracePt t="44885" x="7535863" y="4359275"/>
          <p14:tracePt t="44900" x="7502525" y="4359275"/>
          <p14:tracePt t="44904" x="7493000" y="4368800"/>
          <p14:tracePt t="44917" x="7485063" y="4368800"/>
          <p14:tracePt t="44922" x="7477125" y="4368800"/>
          <p14:tracePt t="44936" x="7467600" y="4368800"/>
          <p14:tracePt t="44942" x="7459663" y="4368800"/>
          <p14:tracePt t="44955" x="7451725" y="4376738"/>
          <p14:tracePt t="44981" x="7442200" y="4376738"/>
          <p14:tracePt t="45032" x="7434263" y="4376738"/>
          <p14:tracePt t="45277" x="7426325" y="4376738"/>
          <p14:tracePt t="45387" x="7426325" y="4359275"/>
          <p14:tracePt t="48968" x="7408863" y="4359275"/>
          <p14:tracePt t="48975" x="7391400" y="4368800"/>
          <p14:tracePt t="48982" x="7373938" y="4376738"/>
          <p14:tracePt t="48988" x="7348538" y="4376738"/>
          <p14:tracePt t="48994" x="7315200" y="4384675"/>
          <p14:tracePt t="49001" x="7281863" y="4384675"/>
          <p14:tracePt t="49006" x="7256463" y="4384675"/>
          <p14:tracePt t="49014" x="7229475" y="4394200"/>
          <p14:tracePt t="49020" x="7204075" y="4394200"/>
          <p14:tracePt t="49026" x="7170738" y="4394200"/>
          <p14:tracePt t="49032" x="7153275" y="4394200"/>
          <p14:tracePt t="49038" x="7119938" y="4394200"/>
          <p14:tracePt t="49046" x="7094538" y="4394200"/>
          <p14:tracePt t="49052" x="7077075" y="4394200"/>
          <p14:tracePt t="49058" x="7059613" y="4394200"/>
          <p14:tracePt t="49066" x="7043738" y="4394200"/>
          <p14:tracePt t="49071" x="7034213" y="4394200"/>
          <p14:tracePt t="49077" x="7018338" y="4384675"/>
          <p14:tracePt t="49084" x="6992938" y="4384675"/>
          <p14:tracePt t="49091" x="6975475" y="4376738"/>
          <p14:tracePt t="49099" x="6958013" y="4376738"/>
          <p14:tracePt t="49103" x="6942138" y="4368800"/>
          <p14:tracePt t="49110" x="6932613" y="4359275"/>
          <p14:tracePt t="49116" x="6907213" y="4351338"/>
          <p14:tracePt t="49122" x="6889750" y="4351338"/>
          <p14:tracePt t="49136" x="6873875" y="4341813"/>
          <p14:tracePt t="49142" x="6864350" y="4333875"/>
          <p14:tracePt t="49148" x="6856413" y="4325938"/>
          <p14:tracePt t="49155" x="6838950" y="4325938"/>
          <p14:tracePt t="49168" x="6831013" y="4325938"/>
          <p14:tracePt t="49174" x="6831013" y="4316413"/>
          <p14:tracePt t="49200" x="6831013" y="4308475"/>
          <p14:tracePt t="49206" x="6823075" y="4308475"/>
          <p14:tracePt t="49226" x="6823075" y="4300538"/>
          <p14:tracePt t="49232" x="6813550" y="4300538"/>
          <p14:tracePt t="49258" x="6813550" y="4291013"/>
          <p14:tracePt t="49278" x="6813550" y="4283075"/>
          <p14:tracePt t="49290" x="6805613" y="4283075"/>
          <p14:tracePt t="49393" x="6805613" y="4275138"/>
          <p14:tracePt t="51332" x="6584950" y="4275138"/>
          <p14:tracePt t="51338" x="6423025" y="4275138"/>
          <p14:tracePt t="51345" x="6270625" y="4275138"/>
          <p14:tracePt t="51351" x="6134100" y="4275138"/>
          <p14:tracePt t="51358" x="6015038" y="4275138"/>
          <p14:tracePt t="51366" x="5888038" y="4275138"/>
          <p14:tracePt t="51371" x="5794375" y="4265613"/>
          <p14:tracePt t="51377" x="5708650" y="4265613"/>
          <p14:tracePt t="51384" x="5607050" y="4265613"/>
          <p14:tracePt t="51391" x="5565775" y="4265613"/>
          <p14:tracePt t="51398" x="5513388" y="4275138"/>
          <p14:tracePt t="51403" x="5472113" y="4275138"/>
          <p14:tracePt t="51410" x="5411788" y="4283075"/>
          <p14:tracePt t="51418" x="5327650" y="4283075"/>
          <p14:tracePt t="51422" x="5241925" y="4308475"/>
          <p14:tracePt t="51428" x="5148263" y="4316413"/>
          <p14:tracePt t="51435" x="5064125" y="4325938"/>
          <p14:tracePt t="51442" x="4978400" y="4351338"/>
          <p14:tracePt t="51448" x="4894263" y="4368800"/>
          <p14:tracePt t="51454" x="4791075" y="4384675"/>
          <p14:tracePt t="51461" x="4699000" y="4402138"/>
          <p14:tracePt t="51468" x="4613275" y="4419600"/>
          <p14:tracePt t="51474" x="4554538" y="4427538"/>
          <p14:tracePt t="51481" x="4511675" y="4435475"/>
          <p14:tracePt t="51487" x="4460875" y="4460875"/>
          <p14:tracePt t="51494" x="4410075" y="4470400"/>
          <p14:tracePt t="51500" x="4384675" y="4478338"/>
          <p14:tracePt t="51507" x="4341813" y="4495800"/>
          <p14:tracePt t="51512" x="4332288" y="4503738"/>
          <p14:tracePt t="51519" x="4306888" y="4513263"/>
          <p14:tracePt t="51526" x="4291013" y="4529138"/>
          <p14:tracePt t="51533" x="4265613" y="4538663"/>
          <p14:tracePt t="51538" x="4265613" y="4546600"/>
          <p14:tracePt t="51551" x="4256088" y="4546600"/>
          <p14:tracePt t="51558" x="4248150" y="4546600"/>
          <p14:tracePt t="51565" x="4248150" y="4554538"/>
          <p14:tracePt t="51577" x="4248150" y="4564063"/>
          <p14:tracePt t="51597" x="4240213" y="4564063"/>
          <p14:tracePt t="51808" x="4240213" y="4554538"/>
          <p14:tracePt t="51867" x="4240213" y="4546600"/>
          <p14:tracePt t="51906" x="4240213" y="4538663"/>
          <p14:tracePt t="52086" x="4240213" y="4529138"/>
          <p14:tracePt t="52131" x="4240213" y="4521200"/>
          <p14:tracePt t="52151" x="4248150" y="4521200"/>
          <p14:tracePt t="52182" x="4248150" y="4513263"/>
          <p14:tracePt t="52202" x="4256088" y="4513263"/>
          <p14:tracePt t="52299" x="4256088" y="4503738"/>
          <p14:tracePt t="52479" x="4256088" y="4495800"/>
          <p14:tracePt t="52486" x="4265613" y="4495800"/>
          <p14:tracePt t="52505" x="4273550" y="4495800"/>
          <p14:tracePt t="52518" x="4281488" y="4495800"/>
          <p14:tracePt t="52544" x="4291013" y="4495800"/>
          <p14:tracePt t="52563" x="4298950" y="4495800"/>
          <p14:tracePt t="52588" x="4306888" y="4495800"/>
          <p14:tracePt t="52602" x="4316413" y="4495800"/>
          <p14:tracePt t="52608" x="4324350" y="4495800"/>
          <p14:tracePt t="52620" x="4332288" y="4495800"/>
          <p14:tracePt t="52627" x="4341813" y="4495800"/>
          <p14:tracePt t="52634" x="4349750" y="4495800"/>
          <p14:tracePt t="52640" x="4359275" y="4503738"/>
          <p14:tracePt t="52646" x="4367213" y="4503738"/>
          <p14:tracePt t="52653" x="4384675" y="4513263"/>
          <p14:tracePt t="52660" x="4400550" y="4521200"/>
          <p14:tracePt t="52668" x="4418013" y="4538663"/>
          <p14:tracePt t="52672" x="4425950" y="4554538"/>
          <p14:tracePt t="52679" x="4451350" y="4572000"/>
          <p14:tracePt t="52685" x="4468813" y="4579938"/>
          <p14:tracePt t="52692" x="4486275" y="4597400"/>
          <p14:tracePt t="52700" x="4511675" y="4630738"/>
          <p14:tracePt t="52704" x="4529138" y="4648200"/>
          <p14:tracePt t="52711" x="4562475" y="4673600"/>
          <p14:tracePt t="52718" x="4579938" y="4699000"/>
          <p14:tracePt t="52724" x="4595813" y="4708525"/>
          <p14:tracePt t="52731" x="4613275" y="4733925"/>
          <p14:tracePt t="52737" x="4630738" y="4741863"/>
          <p14:tracePt t="52743" x="4638675" y="4759325"/>
          <p14:tracePt t="52749" x="4656138" y="4775200"/>
          <p14:tracePt t="52756" x="4664075" y="4802188"/>
          <p14:tracePt t="52762" x="4673600" y="4810125"/>
          <p14:tracePt t="52769" x="4681538" y="4818063"/>
          <p14:tracePt t="52776" x="4706938" y="4827588"/>
          <p14:tracePt t="52785" x="4706938" y="4835525"/>
          <p14:tracePt t="52795" x="4714875" y="4852988"/>
          <p14:tracePt t="52801" x="4724400" y="4860925"/>
          <p14:tracePt t="52816" x="4724400" y="4868863"/>
          <p14:tracePt t="52820" x="4732338" y="4878388"/>
          <p14:tracePt t="52827" x="4740275" y="4878388"/>
          <p14:tracePt t="52833" x="4740275" y="4886325"/>
          <p14:tracePt t="52846" x="4740275" y="4894263"/>
          <p14:tracePt t="52860" x="4749800" y="4894263"/>
          <p14:tracePt t="52866" x="4749800" y="4903788"/>
          <p14:tracePt t="52924" x="4749800" y="4894263"/>
          <p14:tracePt t="52962" x="4749800" y="4886325"/>
          <p14:tracePt t="53059" x="4749800" y="4878388"/>
          <p14:tracePt t="53105" x="4749800" y="4868863"/>
          <p14:tracePt t="53220" x="4757738" y="4868863"/>
          <p14:tracePt t="53226" x="4765675" y="4868863"/>
          <p14:tracePt t="53239" x="4783138" y="4868863"/>
          <p14:tracePt t="53246" x="4808538" y="4868863"/>
          <p14:tracePt t="53252" x="4833938" y="4868863"/>
          <p14:tracePt t="53259" x="4884738" y="4868863"/>
          <p14:tracePt t="53267" x="4927600" y="4878388"/>
          <p14:tracePt t="53272" x="4970463" y="4886325"/>
          <p14:tracePt t="53278" x="5029200" y="4886325"/>
          <p14:tracePt t="53284" x="5089525" y="4886325"/>
          <p14:tracePt t="53291" x="5148263" y="4903788"/>
          <p14:tracePt t="53298" x="5224463" y="4911725"/>
          <p14:tracePt t="53304" x="5267325" y="4911725"/>
          <p14:tracePt t="53310" x="5327650" y="4919663"/>
          <p14:tracePt t="53317" x="5386388" y="4919663"/>
          <p14:tracePt t="53323" x="5472113" y="4929188"/>
          <p14:tracePt t="53330" x="5530850" y="4929188"/>
          <p14:tracePt t="53336" x="5591175" y="4954588"/>
          <p14:tracePt t="53342" x="5657850" y="4954588"/>
          <p14:tracePt t="53350" x="5718175" y="4954588"/>
          <p14:tracePt t="53355" x="5761038" y="4962525"/>
          <p14:tracePt t="53362" x="5819775" y="4972050"/>
          <p14:tracePt t="53369" x="5870575" y="4979988"/>
          <p14:tracePt t="53375" x="5913438" y="4979988"/>
          <p14:tracePt t="53382" x="5956300" y="4987925"/>
          <p14:tracePt t="53387" x="6015038" y="4997450"/>
          <p14:tracePt t="53394" x="6065838" y="5005388"/>
          <p14:tracePt t="53401" x="6100763" y="5013325"/>
          <p14:tracePt t="53407" x="6142038" y="5022850"/>
          <p14:tracePt t="53414" x="6184900" y="5022850"/>
          <p14:tracePt t="53420" x="6219825" y="5030788"/>
          <p14:tracePt t="53427" x="6245225" y="5038725"/>
          <p14:tracePt t="53433" x="6270625" y="5038725"/>
          <p14:tracePt t="53438" x="6278563" y="5038725"/>
          <p14:tracePt t="53445" x="6296025" y="5048250"/>
          <p14:tracePt t="53452" x="6303963" y="5048250"/>
          <p14:tracePt t="53458" x="6311900" y="5048250"/>
          <p14:tracePt t="53471" x="6321425" y="5048250"/>
          <p14:tracePt t="53484" x="6329363" y="5056188"/>
          <p14:tracePt t="53529" x="6338888" y="5056188"/>
          <p14:tracePt t="53568" x="6338888" y="5048250"/>
          <p14:tracePt t="53574" x="6346825" y="5048250"/>
          <p14:tracePt t="53601" x="6346825" y="5038725"/>
          <p14:tracePt t="53607" x="6346825" y="5030788"/>
          <p14:tracePt t="53613" x="6346825" y="5022850"/>
          <p14:tracePt t="53619" x="6338888" y="5013325"/>
          <p14:tracePt t="60056" x="6354763" y="4972050"/>
          <p14:tracePt t="60061" x="6372225" y="4954588"/>
          <p14:tracePt t="60068" x="6389688" y="4937125"/>
          <p14:tracePt t="60074" x="6389688" y="4929188"/>
          <p14:tracePt t="60082" x="6397625" y="4929188"/>
          <p14:tracePt t="60088" x="6405563" y="4919663"/>
          <p14:tracePt t="60107" x="6415088" y="4919663"/>
          <p14:tracePt t="60114" x="6423025" y="4911725"/>
          <p14:tracePt t="60120" x="6440488" y="4894263"/>
          <p14:tracePt t="60127" x="6465888" y="4852988"/>
          <p14:tracePt t="60133" x="6516688" y="4818063"/>
          <p14:tracePt t="60139" x="6567488" y="4775200"/>
          <p14:tracePt t="60145" x="6610350" y="4724400"/>
          <p14:tracePt t="60151" x="6653213" y="4665663"/>
          <p14:tracePt t="60159" x="6704013" y="4630738"/>
          <p14:tracePt t="60165" x="6737350" y="4597400"/>
          <p14:tracePt t="60172" x="6762750" y="4572000"/>
          <p14:tracePt t="60178" x="6788150" y="4546600"/>
          <p14:tracePt t="60184" x="6805613" y="4521200"/>
          <p14:tracePt t="60190" x="6823075" y="4513263"/>
          <p14:tracePt t="60198" x="6823075" y="4495800"/>
          <p14:tracePt t="60204" x="6831013" y="4486275"/>
          <p14:tracePt t="60210" x="6838950" y="4470400"/>
          <p14:tracePt t="60223" x="6838950" y="4460875"/>
          <p14:tracePt t="60230" x="6856413" y="4460875"/>
          <p14:tracePt t="60242" x="6848475" y="4452938"/>
          <p14:tracePt t="60249" x="6848475" y="4445000"/>
          <p14:tracePt t="60261" x="6838950" y="4435475"/>
          <p14:tracePt t="60269" x="6838950" y="4419600"/>
          <p14:tracePt t="60274" x="6823075" y="4410075"/>
          <p14:tracePt t="60281" x="6813550" y="4384675"/>
          <p14:tracePt t="60288" x="6797675" y="4351338"/>
          <p14:tracePt t="60294" x="6770688" y="4316413"/>
          <p14:tracePt t="60301" x="6745288" y="4275138"/>
          <p14:tracePt t="60307" x="6719888" y="4249738"/>
          <p14:tracePt t="60313" x="6669088" y="4214813"/>
          <p14:tracePt t="60320" x="6626225" y="4164013"/>
          <p14:tracePt t="60326" x="6592888" y="4121150"/>
          <p14:tracePt t="60333" x="6550025" y="4087813"/>
          <p14:tracePt t="60339" x="6516688" y="4052888"/>
          <p14:tracePt t="60345" x="6465888" y="4011613"/>
          <p14:tracePt t="60352" x="6440488" y="3976688"/>
          <p14:tracePt t="60358" x="6415088" y="3951288"/>
          <p14:tracePt t="60365" x="6389688" y="3935413"/>
          <p14:tracePt t="60371" x="6364288" y="3917950"/>
          <p14:tracePt t="60377" x="6338888" y="3900488"/>
          <p14:tracePt t="60383" x="6321425" y="3883025"/>
          <p14:tracePt t="60390" x="6311900" y="3867150"/>
          <p14:tracePt t="60397" x="6303963" y="3857625"/>
          <p14:tracePt t="60403" x="6296025" y="3857625"/>
          <p14:tracePt t="60410" x="6286500" y="3841750"/>
          <p14:tracePt t="60422" x="6286500" y="3832225"/>
          <p14:tracePt t="60461" x="6296025" y="3832225"/>
          <p14:tracePt t="60468" x="6303963" y="3832225"/>
          <p14:tracePt t="60474" x="6311900" y="3832225"/>
          <p14:tracePt t="60481" x="6329363" y="3832225"/>
          <p14:tracePt t="60487" x="6346825" y="3824288"/>
          <p14:tracePt t="60493" x="6380163" y="3824288"/>
          <p14:tracePt t="60501" x="6415088" y="3824288"/>
          <p14:tracePt t="60507" x="6491288" y="3806825"/>
          <p14:tracePt t="60513" x="6550025" y="3798888"/>
          <p14:tracePt t="60520" x="6600825" y="3798888"/>
          <p14:tracePt t="60526" x="6661150" y="3790950"/>
          <p14:tracePt t="60533" x="6745288" y="3790950"/>
          <p14:tracePt t="60539" x="6805613" y="3781425"/>
          <p14:tracePt t="60545" x="6856413" y="3781425"/>
          <p14:tracePt t="60552" x="6907213" y="3781425"/>
          <p14:tracePt t="60558" x="6942138" y="3781425"/>
          <p14:tracePt t="60566" x="6983413" y="3773488"/>
          <p14:tracePt t="60571" x="7008813" y="3773488"/>
          <p14:tracePt t="60577" x="7051675" y="3773488"/>
          <p14:tracePt t="60584" x="7059613" y="3773488"/>
          <p14:tracePt t="60590" x="7085013" y="3773488"/>
          <p14:tracePt t="60597" x="7094538" y="3773488"/>
          <p14:tracePt t="60603" x="7102475" y="3773488"/>
          <p14:tracePt t="60617" x="7119938" y="3773488"/>
          <p14:tracePt t="60628" x="7137400" y="3773488"/>
          <p14:tracePt t="60635" x="7153275" y="3773488"/>
          <p14:tracePt t="60641" x="7153275" y="3763963"/>
          <p14:tracePt t="60649" x="7170738" y="3763963"/>
          <p14:tracePt t="60654" x="7178675" y="3763963"/>
          <p14:tracePt t="60661" x="7196138" y="3763963"/>
          <p14:tracePt t="60668" x="7204075" y="3763963"/>
          <p14:tracePt t="60680" x="7213600" y="3756025"/>
          <p14:tracePt t="60693" x="7221538" y="3756025"/>
          <p14:tracePt t="60706" x="7229475" y="3756025"/>
          <p14:tracePt t="60778" x="7229475" y="3748088"/>
          <p14:tracePt t="60983" x="7239000" y="3748088"/>
          <p14:tracePt t="60997" x="7246938" y="3748088"/>
          <p14:tracePt t="61016" x="7256463" y="3748088"/>
          <p14:tracePt t="61028" x="7264400" y="3748088"/>
          <p14:tracePt t="61041" x="7272338" y="3748088"/>
          <p14:tracePt t="61054" x="7272338" y="3756025"/>
          <p14:tracePt t="61073" x="7272338" y="3763963"/>
          <p14:tracePt t="61099" x="7272338" y="3773488"/>
          <p14:tracePt t="61106" x="7272338" y="3781425"/>
          <p14:tracePt t="61112" x="7272338" y="3790950"/>
          <p14:tracePt t="61119" x="7272338" y="3798888"/>
          <p14:tracePt t="61125" x="7272338" y="3806825"/>
          <p14:tracePt t="61134" x="7272338" y="3824288"/>
          <p14:tracePt t="61138" x="7256463" y="3841750"/>
          <p14:tracePt t="61144" x="7246938" y="3857625"/>
          <p14:tracePt t="61150" x="7239000" y="3867150"/>
          <p14:tracePt t="61158" x="7229475" y="3883025"/>
          <p14:tracePt t="61164" x="7213600" y="3900488"/>
          <p14:tracePt t="61170" x="7196138" y="3908425"/>
          <p14:tracePt t="61176" x="7178675" y="3917950"/>
          <p14:tracePt t="61182" x="7137400" y="3925888"/>
          <p14:tracePt t="61189" x="7119938" y="3925888"/>
          <p14:tracePt t="61196" x="7085013" y="3935413"/>
          <p14:tracePt t="61202" x="7026275" y="3943350"/>
          <p14:tracePt t="61209" x="6942138" y="3951288"/>
          <p14:tracePt t="61216" x="6838950" y="3976688"/>
          <p14:tracePt t="61221" x="6745288" y="3986213"/>
          <p14:tracePt t="61228" x="6635750" y="3986213"/>
          <p14:tracePt t="61234" x="6534150" y="3994150"/>
          <p14:tracePt t="61241" x="6430963" y="4011613"/>
          <p14:tracePt t="61248" x="6346825" y="4011613"/>
          <p14:tracePt t="61254" x="6253163" y="4019550"/>
          <p14:tracePt t="61260" x="6167438" y="4019550"/>
          <p14:tracePt t="61266" x="6075363" y="4027488"/>
          <p14:tracePt t="61273" x="6007100" y="4027488"/>
          <p14:tracePt t="61279" x="5938838" y="4027488"/>
          <p14:tracePt t="61285" x="5853113" y="4027488"/>
          <p14:tracePt t="61292" x="5802313" y="4027488"/>
          <p14:tracePt t="61299" x="5761038" y="4037013"/>
          <p14:tracePt t="61305" x="5726113" y="4037013"/>
          <p14:tracePt t="61311" x="5675313" y="4037013"/>
          <p14:tracePt t="61319" x="5649913" y="4037013"/>
          <p14:tracePt t="61325" x="5641975" y="4044950"/>
          <p14:tracePt t="61333" x="5632450" y="4044950"/>
          <p14:tracePt t="61337" x="5624513" y="4044950"/>
          <p14:tracePt t="61344" x="5616575" y="4044950"/>
          <p14:tracePt t="61350" x="5616575" y="4052888"/>
          <p14:tracePt t="61376" x="5616575" y="4062413"/>
          <p14:tracePt t="70963" x="5599113" y="4156075"/>
          <p14:tracePt t="70969" x="5591175" y="4275138"/>
          <p14:tracePt t="70983" x="5581650" y="4402138"/>
          <p14:tracePt t="70989" x="5581650" y="4435475"/>
          <p14:tracePt t="70995" x="5581650" y="4460875"/>
          <p14:tracePt t="71002" x="5591175" y="4513263"/>
          <p14:tracePt t="71007" x="5599113" y="4579938"/>
          <p14:tracePt t="71014" x="5616575" y="4657725"/>
          <p14:tracePt t="71021" x="5641975" y="4749800"/>
          <p14:tracePt t="71028" x="5649913" y="4810125"/>
          <p14:tracePt t="71033" x="5675313" y="4894263"/>
          <p14:tracePt t="71039" x="5700713" y="4946650"/>
          <p14:tracePt t="71047" x="5708650" y="4979988"/>
          <p14:tracePt t="71053" x="5726113" y="5013325"/>
          <p14:tracePt t="71059" x="5761038" y="5064125"/>
          <p14:tracePt t="71066" x="5776913" y="5099050"/>
          <p14:tracePt t="71072" x="5811838" y="5124450"/>
          <p14:tracePt t="71078" x="5827713" y="5149850"/>
          <p14:tracePt t="71085" x="5862638" y="5175250"/>
          <p14:tracePt t="71091" x="5888038" y="5208588"/>
          <p14:tracePt t="71098" x="5930900" y="5243513"/>
          <p14:tracePt t="71104" x="5989638" y="5260975"/>
          <p14:tracePt t="71111" x="6057900" y="5302250"/>
          <p14:tracePt t="71117" x="6116638" y="5337175"/>
          <p14:tracePt t="71123" x="6219825" y="5370513"/>
          <p14:tracePt t="71130" x="6303963" y="5387975"/>
          <p14:tracePt t="71137" x="6397625" y="5438775"/>
          <p14:tracePt t="71143" x="6516688" y="5472113"/>
          <p14:tracePt t="71150" x="6626225" y="5507038"/>
          <p14:tracePt t="71157" x="6770688" y="5532438"/>
          <p14:tracePt t="71162" x="6915150" y="5549900"/>
          <p14:tracePt t="71170" x="7026275" y="5575300"/>
          <p14:tracePt t="71176" x="7162800" y="5600700"/>
          <p14:tracePt t="71183" x="7272338" y="5634038"/>
          <p14:tracePt t="71188" x="7383463" y="5634038"/>
          <p14:tracePt t="71195" x="7502525" y="5668963"/>
          <p14:tracePt t="71202" x="7621588" y="5676900"/>
          <p14:tracePt t="71208" x="7705725" y="5694363"/>
          <p14:tracePt t="71214" x="7791450" y="5694363"/>
          <p14:tracePt t="71220" x="7859713" y="5694363"/>
          <p14:tracePt t="71227" x="7910513" y="5694363"/>
          <p14:tracePt t="71234" x="7969250" y="5668963"/>
          <p14:tracePt t="71239" x="8020050" y="5651500"/>
          <p14:tracePt t="71246" x="8054975" y="5634038"/>
          <p14:tracePt t="71252" x="8070850" y="5616575"/>
          <p14:tracePt t="71259" x="8121650" y="5591175"/>
          <p14:tracePt t="71266" x="8199438" y="5557838"/>
          <p14:tracePt t="71272" x="8258175" y="5514975"/>
          <p14:tracePt t="71278" x="8308975" y="5481638"/>
          <p14:tracePt t="71286" x="8385175" y="5438775"/>
          <p14:tracePt t="71291" x="8453438" y="5413375"/>
          <p14:tracePt t="71298" x="8513763" y="5380038"/>
          <p14:tracePt t="71304" x="8564563" y="5345113"/>
          <p14:tracePt t="71311" x="8640763" y="5311775"/>
          <p14:tracePt t="71317" x="8683625" y="5294313"/>
          <p14:tracePt t="71323" x="8742363" y="5286375"/>
          <p14:tracePt t="71329" x="8802688" y="5276850"/>
          <p14:tracePt t="71748" x="8802688" y="5268913"/>
          <p14:tracePt t="71755" x="8793163" y="5260975"/>
          <p14:tracePt t="71761" x="8785225" y="5243513"/>
          <p14:tracePt t="71768" x="8767763" y="5226050"/>
          <p14:tracePt t="71774" x="8759825" y="5208588"/>
          <p14:tracePt t="71783" x="8742363" y="5200650"/>
          <p14:tracePt t="71788" x="8724900" y="5175250"/>
          <p14:tracePt t="71794" x="8709025" y="5141913"/>
          <p14:tracePt t="71799" x="8691563" y="5124450"/>
          <p14:tracePt t="71806" x="8658225" y="5099050"/>
          <p14:tracePt t="71813" x="8640763" y="5081588"/>
          <p14:tracePt t="71820" x="8632825" y="5056188"/>
          <p14:tracePt t="71826" x="8623300" y="5048250"/>
          <p14:tracePt t="71834" x="8605838" y="5022850"/>
          <p14:tracePt t="71839" x="8589963" y="4997450"/>
          <p14:tracePt t="71845" x="8572500" y="4972050"/>
          <p14:tracePt t="71852" x="8564563" y="4946650"/>
          <p14:tracePt t="71859" x="8547100" y="4911725"/>
          <p14:tracePt t="71865" x="8539163" y="4868863"/>
          <p14:tracePt t="71871" x="8521700" y="4835525"/>
          <p14:tracePt t="71878" x="8488363" y="4759325"/>
          <p14:tracePt t="71885" x="8478838" y="4699000"/>
          <p14:tracePt t="71890" x="8462963" y="4640263"/>
          <p14:tracePt t="71896" x="8445500" y="4564063"/>
          <p14:tracePt t="71903" x="8428038" y="4513263"/>
          <p14:tracePt t="71910" x="8420100" y="4470400"/>
          <p14:tracePt t="71917" x="8410575" y="4427538"/>
          <p14:tracePt t="71922" x="8402638" y="4376738"/>
          <p14:tracePt t="71929" x="8394700" y="4341813"/>
          <p14:tracePt t="71935" x="8385175" y="4308475"/>
          <p14:tracePt t="71942" x="8377238" y="4283075"/>
          <p14:tracePt t="71949" x="8377238" y="4224338"/>
          <p14:tracePt t="71955" x="8369300" y="4189413"/>
          <p14:tracePt t="71961" x="8359775" y="4156075"/>
          <p14:tracePt t="71968" x="8351838" y="4121150"/>
          <p14:tracePt t="71974" x="8343900" y="4095750"/>
          <p14:tracePt t="71981" x="8334375" y="4052888"/>
          <p14:tracePt t="71987" x="8334375" y="4027488"/>
          <p14:tracePt t="71993" x="8326438" y="4002088"/>
          <p14:tracePt t="72000" x="8326438" y="3968750"/>
          <p14:tracePt t="72006" x="8326438" y="3935413"/>
          <p14:tracePt t="72012" x="8308975" y="3892550"/>
          <p14:tracePt t="72020" x="8308975" y="3867150"/>
          <p14:tracePt t="72026" x="8301038" y="3841750"/>
          <p14:tracePt t="72033" x="8301038" y="3806825"/>
          <p14:tracePt t="72038" x="8291513" y="3773488"/>
          <p14:tracePt t="72045" x="8291513" y="3730625"/>
          <p14:tracePt t="72051" x="8291513" y="3705225"/>
          <p14:tracePt t="72058" x="8283575" y="3679825"/>
          <p14:tracePt t="72065" x="8283575" y="3662363"/>
          <p14:tracePt t="72070" x="8275638" y="3646488"/>
          <p14:tracePt t="72078" x="8275638" y="3619500"/>
          <p14:tracePt t="72090" x="8275638" y="3594100"/>
          <p14:tracePt t="72103" x="8275638" y="3586163"/>
          <p14:tracePt t="72109" x="8275638" y="3578225"/>
          <p14:tracePt t="72117" x="8275638" y="3568700"/>
          <p14:tracePt t="72122" x="8266113" y="3568700"/>
          <p14:tracePt t="72129" x="8266113" y="3560763"/>
          <p14:tracePt t="72135" x="8258175" y="3560763"/>
          <p14:tracePt t="72142" x="8258175" y="3552825"/>
          <p14:tracePt t="72155" x="8250238" y="3552825"/>
          <p14:tracePt t="72173" x="8250238" y="3543300"/>
          <p14:tracePt t="72193" x="8240713" y="3543300"/>
          <p14:tracePt t="72212" x="8232775" y="3543300"/>
          <p14:tracePt t="72232" x="8224838" y="3543300"/>
          <p14:tracePt t="72238" x="8207375" y="3543300"/>
          <p14:tracePt t="72245" x="8199438" y="3543300"/>
          <p14:tracePt t="72251" x="8189913" y="3560763"/>
          <p14:tracePt t="72258" x="8164513" y="3568700"/>
          <p14:tracePt t="72264" x="8156575" y="3586163"/>
          <p14:tracePt t="72270" x="8147050" y="3594100"/>
          <p14:tracePt t="72277" x="8139113" y="3603625"/>
          <p14:tracePt t="72284" x="8131175" y="3619500"/>
          <p14:tracePt t="72290" x="8121650" y="3636963"/>
          <p14:tracePt t="72296" x="8121650" y="3646488"/>
          <p14:tracePt t="72302" x="8113713" y="3662363"/>
          <p14:tracePt t="72309" x="8113713" y="3679825"/>
          <p14:tracePt t="72317" x="8113713" y="3697288"/>
          <p14:tracePt t="72322" x="8113713" y="3713163"/>
          <p14:tracePt t="72328" x="8105775" y="3730625"/>
          <p14:tracePt t="72335" x="8105775" y="3738563"/>
          <p14:tracePt t="72341" x="8105775" y="3763963"/>
          <p14:tracePt t="72348" x="8105775" y="3773488"/>
          <p14:tracePt t="72354" x="8105775" y="3790950"/>
          <p14:tracePt t="72360" x="8105775" y="3806825"/>
          <p14:tracePt t="72367" x="8105775" y="3824288"/>
          <p14:tracePt t="72373" x="8105775" y="3849688"/>
          <p14:tracePt t="72380" x="8105775" y="3883025"/>
          <p14:tracePt t="72386" x="8105775" y="3925888"/>
          <p14:tracePt t="72392" x="8105775" y="3968750"/>
          <p14:tracePt t="72400" x="8105775" y="4027488"/>
          <p14:tracePt t="72405" x="8105775" y="4079875"/>
          <p14:tracePt t="72412" x="8105775" y="4156075"/>
          <p14:tracePt t="72419" x="8096250" y="4197350"/>
          <p14:tracePt t="72425" x="8096250" y="4240213"/>
          <p14:tracePt t="72433" x="8088313" y="4300538"/>
          <p14:tracePt t="72437" x="8088313" y="4333875"/>
          <p14:tracePt t="72444" x="8080375" y="4368800"/>
          <p14:tracePt t="72451" x="8080375" y="4394200"/>
          <p14:tracePt t="72458" x="8070850" y="4410075"/>
          <p14:tracePt t="72463" x="8070850" y="4435475"/>
          <p14:tracePt t="72470" x="8070850" y="4452938"/>
          <p14:tracePt t="72477" x="8062913" y="4452938"/>
          <p14:tracePt t="72484" x="8062913" y="4460875"/>
          <p14:tracePt t="72489" x="8062913" y="4478338"/>
          <p14:tracePt t="72508" x="8062913" y="4486275"/>
          <p14:tracePt t="72521" x="8062913" y="4495800"/>
          <p14:tracePt t="72979" x="8062913" y="4460875"/>
          <p14:tracePt t="72985" x="8054975" y="4427538"/>
          <p14:tracePt t="72992" x="8045450" y="4376738"/>
          <p14:tracePt t="72998" x="8020050" y="4316413"/>
          <p14:tracePt t="73005" x="8012113" y="4283075"/>
          <p14:tracePt t="73011" x="8004175" y="4249738"/>
          <p14:tracePt t="73018" x="7994650" y="4214813"/>
          <p14:tracePt t="73024" x="7986713" y="4171950"/>
          <p14:tracePt t="73031" x="7977188" y="4138613"/>
          <p14:tracePt t="73037" x="7969250" y="4095750"/>
          <p14:tracePt t="73044" x="7961313" y="4062413"/>
          <p14:tracePt t="73049" x="7951788" y="4011613"/>
          <p14:tracePt t="73056" x="7943850" y="3943350"/>
          <p14:tracePt t="73063" x="7943850" y="3883025"/>
          <p14:tracePt t="73069" x="7935913" y="3806825"/>
          <p14:tracePt t="73076" x="7935913" y="3722688"/>
          <p14:tracePt t="73083" x="7935913" y="3654425"/>
          <p14:tracePt t="73088" x="7935913" y="3594100"/>
          <p14:tracePt t="73095" x="7935913" y="3509963"/>
          <p14:tracePt t="73101" x="7935913" y="3449638"/>
          <p14:tracePt t="73108" x="7935913" y="3365500"/>
          <p14:tracePt t="73114" x="7943850" y="3279775"/>
          <p14:tracePt t="73121" x="7943850" y="3211513"/>
          <p14:tracePt t="73128" x="7951788" y="3119438"/>
          <p14:tracePt t="73134" x="7961313" y="3076575"/>
          <p14:tracePt t="73140" x="7977188" y="3016250"/>
          <p14:tracePt t="73146" x="7986713" y="2957513"/>
          <p14:tracePt t="73153" x="7994650" y="2906713"/>
          <p14:tracePt t="73159" x="8012113" y="2863850"/>
          <p14:tracePt t="73167" x="8020050" y="2830513"/>
          <p14:tracePt t="73172" x="8029575" y="2795588"/>
          <p14:tracePt t="73179" x="8045450" y="2736850"/>
          <p14:tracePt t="73185" x="8070850" y="2686050"/>
          <p14:tracePt t="73191" x="8080375" y="2643188"/>
          <p14:tracePt t="73198" x="8096250" y="2566988"/>
          <p14:tracePt t="73204" x="8131175" y="2506663"/>
          <p14:tracePt t="73210" x="8147050" y="2455863"/>
          <p14:tracePt t="73217" x="8174038" y="2397125"/>
          <p14:tracePt t="73224" x="8189913" y="2344738"/>
          <p14:tracePt t="73230" x="8215313" y="2293938"/>
          <p14:tracePt t="73236" x="8250238" y="2243138"/>
          <p14:tracePt t="73243" x="8275638" y="2200275"/>
          <p14:tracePt t="73250" x="8308975" y="2159000"/>
          <p14:tracePt t="73256" x="8326438" y="2124075"/>
          <p14:tracePt t="73262" x="8351838" y="2090738"/>
          <p14:tracePt t="73269" x="8369300" y="2055813"/>
          <p14:tracePt t="73275" x="8402638" y="2005013"/>
          <p14:tracePt t="73281" x="8420100" y="1954213"/>
          <p14:tracePt t="73289" x="8462963" y="1903413"/>
          <p14:tracePt t="73295" x="8488363" y="1844675"/>
          <p14:tracePt t="73302" x="8513763" y="1784350"/>
          <p14:tracePt t="73307" x="8539163" y="1741488"/>
          <p14:tracePt t="73314" x="8564563" y="1690688"/>
          <p14:tracePt t="73320" x="8597900" y="1657350"/>
          <p14:tracePt t="73328" x="8615363" y="1606550"/>
          <p14:tracePt t="73334" x="8658225" y="1555750"/>
          <p14:tracePt t="73339" x="8674100" y="1520825"/>
          <p14:tracePt t="73347" x="8699500" y="1487488"/>
          <p14:tracePt t="73352" x="8716963" y="1452563"/>
          <p14:tracePt t="73359" x="8734425" y="1427163"/>
          <p14:tracePt t="73367" x="8750300" y="1393825"/>
          <p14:tracePt t="73371" x="8767763" y="1376363"/>
          <p14:tracePt t="73378" x="8777288" y="1360488"/>
          <p14:tracePt t="73385" x="8785225" y="1343025"/>
          <p14:tracePt t="73391" x="8793163" y="1325563"/>
          <p14:tracePt t="73398" x="8802688" y="1292225"/>
          <p14:tracePt t="73404" x="8828088" y="1274763"/>
          <p14:tracePt t="73411" x="8843963" y="1266825"/>
          <p14:tracePt t="73417" x="8853488" y="1241425"/>
          <p14:tracePt t="73424" x="8861425" y="1231900"/>
          <p14:tracePt t="73430" x="8878888" y="1216025"/>
          <p14:tracePt t="73436" x="8886825" y="1198563"/>
          <p14:tracePt t="73443" x="8904288" y="1189038"/>
          <p14:tracePt t="73451" x="8912225" y="1181100"/>
          <p14:tracePt t="73455" x="8921750" y="1163638"/>
          <p14:tracePt t="73461" x="8937625" y="1163638"/>
          <p14:tracePt t="73469" x="8972550" y="1147763"/>
          <p14:tracePt t="73475" x="8997950" y="1138238"/>
          <p14:tracePt t="73481" x="9013825" y="1130300"/>
          <p14:tracePt t="73487" x="9048750" y="1122363"/>
          <p14:tracePt t="73494" x="9082088" y="1112838"/>
          <p14:tracePt t="73500" x="9142413" y="1104900"/>
          <p14:tracePt t="73507" x="9193213" y="1096963"/>
          <p14:tracePt t="73514" x="9236075" y="1079500"/>
          <p14:tracePt t="73520" x="9277350" y="1069975"/>
          <p14:tracePt t="73527" x="9337675" y="1062038"/>
          <p14:tracePt t="73534" x="9388475" y="1062038"/>
          <p14:tracePt t="73539" x="9413875" y="1054100"/>
          <p14:tracePt t="73546" x="9447213" y="1054100"/>
          <p14:tracePt t="73552" x="9472613" y="1054100"/>
          <p14:tracePt t="73559" x="9515475" y="1054100"/>
          <p14:tracePt t="73566" x="9550400" y="1054100"/>
          <p14:tracePt t="73571" x="9583738" y="1062038"/>
          <p14:tracePt t="73579" x="9609138" y="1062038"/>
          <p14:tracePt t="73585" x="9667875" y="1069975"/>
          <p14:tracePt t="73591" x="9710738" y="1079500"/>
          <p14:tracePt t="73598" x="9761538" y="1087438"/>
          <p14:tracePt t="73604" x="9804400" y="1104900"/>
          <p14:tracePt t="73610" x="9847263" y="1104900"/>
          <p14:tracePt t="73617" x="9880600" y="1112838"/>
          <p14:tracePt t="73623" x="9923463" y="1122363"/>
          <p14:tracePt t="73630" x="9956800" y="1130300"/>
          <p14:tracePt t="73636" x="10009188" y="1155700"/>
          <p14:tracePt t="73642" x="10042525" y="1173163"/>
          <p14:tracePt t="73650" x="10101263" y="1181100"/>
          <p14:tracePt t="73655" x="10136188" y="1198563"/>
          <p14:tracePt t="73661" x="10179050" y="1216025"/>
          <p14:tracePt t="73670" x="10237788" y="1231900"/>
          <p14:tracePt t="73675" x="10263188" y="1241425"/>
          <p14:tracePt t="73681" x="10298113" y="1249363"/>
          <p14:tracePt t="73688" x="10323513" y="1249363"/>
          <p14:tracePt t="73694" x="10348913" y="1257300"/>
          <p14:tracePt t="73699" x="10364788" y="1266825"/>
          <p14:tracePt t="73706" x="10390188" y="1274763"/>
          <p14:tracePt t="73713" x="10407650" y="1274763"/>
          <p14:tracePt t="73720" x="10425113" y="1282700"/>
          <p14:tracePt t="73727" x="10425113" y="1292225"/>
          <p14:tracePt t="73734" x="10442575" y="1292225"/>
          <p14:tracePt t="73759" x="10450513" y="1292225"/>
          <p14:tracePt t="73842" x="10450513" y="1282700"/>
          <p14:tracePt t="73861" x="10442575" y="1274763"/>
          <p14:tracePt t="73868" x="10425113" y="1266825"/>
          <p14:tracePt t="73882" x="10407650" y="1257300"/>
          <p14:tracePt t="73887" x="10399713" y="1257300"/>
          <p14:tracePt t="73894" x="10382250" y="1257300"/>
          <p14:tracePt t="73900" x="10348913" y="1257300"/>
          <p14:tracePt t="73907" x="10323513" y="1249363"/>
          <p14:tracePt t="73913" x="10298113" y="1241425"/>
          <p14:tracePt t="73920" x="10245725" y="1216025"/>
          <p14:tracePt t="73926" x="10169525" y="1206500"/>
          <p14:tracePt t="73934" x="10110788" y="1189038"/>
          <p14:tracePt t="73938" x="10050463" y="1181100"/>
          <p14:tracePt t="73945" x="9991725" y="1163638"/>
          <p14:tracePt t="73952" x="9915525" y="1147763"/>
          <p14:tracePt t="73958" x="9847263" y="1138238"/>
          <p14:tracePt t="73965" x="9771063" y="1122363"/>
          <p14:tracePt t="73971" x="9710738" y="1112838"/>
          <p14:tracePt t="73978" x="9642475" y="1104900"/>
          <p14:tracePt t="73984" x="9566275" y="1104900"/>
          <p14:tracePt t="73990" x="9507538" y="1104900"/>
          <p14:tracePt t="73997" x="9447213" y="1104900"/>
          <p14:tracePt t="74003" x="9345613" y="1130300"/>
          <p14:tracePt t="74009" x="9261475" y="1138238"/>
          <p14:tracePt t="74017" x="9183688" y="1173163"/>
          <p14:tracePt t="74022" x="9082088" y="1198563"/>
          <p14:tracePt t="74029" x="9013825" y="1216025"/>
          <p14:tracePt t="74035" x="8921750" y="1241425"/>
          <p14:tracePt t="74042" x="8861425" y="1257300"/>
          <p14:tracePt t="74049" x="8802688" y="1292225"/>
          <p14:tracePt t="74055" x="8724900" y="1325563"/>
          <p14:tracePt t="74062" x="8658225" y="1350963"/>
          <p14:tracePt t="74067" x="8605838" y="1393825"/>
          <p14:tracePt t="74075" x="8572500" y="1419225"/>
          <p14:tracePt t="74080" x="8521700" y="1452563"/>
          <p14:tracePt t="74088" x="8496300" y="1477963"/>
          <p14:tracePt t="74094" x="8478838" y="1495425"/>
          <p14:tracePt t="74100" x="8470900" y="1512888"/>
          <p14:tracePt t="74106" x="8445500" y="1530350"/>
          <p14:tracePt t="74113" x="8435975" y="1555750"/>
          <p14:tracePt t="74120" x="8410575" y="1581150"/>
          <p14:tracePt t="74126" x="8394700" y="1606550"/>
          <p14:tracePt t="74133" x="8385175" y="1614488"/>
          <p14:tracePt t="74138" x="8359775" y="1639888"/>
          <p14:tracePt t="74145" x="8343900" y="1665288"/>
          <p14:tracePt t="74151" x="8334375" y="1690688"/>
          <p14:tracePt t="74158" x="8318500" y="1725613"/>
          <p14:tracePt t="74165" x="8301038" y="1751013"/>
          <p14:tracePt t="74170" x="8283575" y="1766888"/>
          <p14:tracePt t="74177" x="8266113" y="1801813"/>
          <p14:tracePt t="74184" x="8232775" y="1878013"/>
          <p14:tracePt t="74190" x="8215313" y="1928813"/>
          <p14:tracePt t="74196" x="8174038" y="1979613"/>
          <p14:tracePt t="74203" x="8156575" y="2030413"/>
          <p14:tracePt t="74209" x="8121650" y="2090738"/>
          <p14:tracePt t="74217" x="8105775" y="2149475"/>
          <p14:tracePt t="74222" x="8070850" y="2217738"/>
          <p14:tracePt t="74229" x="8045450" y="2286000"/>
          <p14:tracePt t="74235" x="8020050" y="2354263"/>
          <p14:tracePt t="74242" x="7994650" y="2413000"/>
          <p14:tracePt t="74250" x="7969250" y="2463800"/>
          <p14:tracePt t="74254" x="7943850" y="2541588"/>
          <p14:tracePt t="74260" x="7926388" y="2582863"/>
          <p14:tracePt t="74267" x="7918450" y="2633663"/>
          <p14:tracePt t="74274" x="7893050" y="2701925"/>
          <p14:tracePt t="74280" x="7875588" y="2752725"/>
          <p14:tracePt t="74287" x="7859713" y="2813050"/>
          <p14:tracePt t="74294" x="7859713" y="2855913"/>
          <p14:tracePt t="74300" x="7850188" y="2914650"/>
          <p14:tracePt t="74306" x="7850188" y="2974975"/>
          <p14:tracePt t="74312" x="7832725" y="3033713"/>
          <p14:tracePt t="74319" x="7832725" y="3109913"/>
          <p14:tracePt t="74326" x="7832725" y="3160713"/>
          <p14:tracePt t="74331" x="7832725" y="3211513"/>
          <p14:tracePt t="74338" x="7832725" y="3279775"/>
          <p14:tracePt t="74344" x="7832725" y="3322638"/>
          <p14:tracePt t="74351" x="7832725" y="3382963"/>
          <p14:tracePt t="74358" x="7832725" y="3441700"/>
          <p14:tracePt t="74364" x="7832725" y="3484563"/>
          <p14:tracePt t="74371" x="7842250" y="3543300"/>
          <p14:tracePt t="74377" x="7842250" y="3603625"/>
          <p14:tracePt t="74384" x="7850188" y="3687763"/>
          <p14:tracePt t="74390" x="7859713" y="3748088"/>
          <p14:tracePt t="74397" x="7859713" y="3790950"/>
          <p14:tracePt t="74403" x="7867650" y="3867150"/>
          <p14:tracePt t="74409" x="7875588" y="3908425"/>
          <p14:tracePt t="74416" x="7875588" y="3943350"/>
          <p14:tracePt t="74422" x="7885113" y="3994150"/>
          <p14:tracePt t="74428" x="7893050" y="4027488"/>
          <p14:tracePt t="74435" x="7900988" y="4062413"/>
          <p14:tracePt t="74441" x="7900988" y="4087813"/>
          <p14:tracePt t="74448" x="7900988" y="4113213"/>
          <p14:tracePt t="74454" x="7910513" y="4164013"/>
          <p14:tracePt t="74461" x="7935913" y="4197350"/>
          <p14:tracePt t="74467" x="7935913" y="4232275"/>
          <p14:tracePt t="74474" x="7943850" y="4249738"/>
          <p14:tracePt t="74480" x="7951788" y="4283075"/>
          <p14:tracePt t="74486" x="7951788" y="4308475"/>
          <p14:tracePt t="74493" x="7969250" y="4351338"/>
          <p14:tracePt t="74501" x="7977188" y="4376738"/>
          <p14:tracePt t="74506" x="7986713" y="4402138"/>
          <p14:tracePt t="74512" x="7994650" y="4419600"/>
          <p14:tracePt t="74519" x="8004175" y="4445000"/>
          <p14:tracePt t="74525" x="8012113" y="4478338"/>
          <p14:tracePt t="74531" x="8020050" y="4495800"/>
          <p14:tracePt t="74538" x="8029575" y="4513263"/>
          <p14:tracePt t="74545" x="8037513" y="4529138"/>
          <p14:tracePt t="74552" x="8045450" y="4546600"/>
          <p14:tracePt t="74558" x="8045450" y="4554538"/>
          <p14:tracePt t="74563" x="8045450" y="4572000"/>
          <p14:tracePt t="74570" x="8054975" y="4579938"/>
          <p14:tracePt t="74584" x="8054975" y="4589463"/>
          <p14:tracePt t="74590" x="8054975" y="4597400"/>
          <p14:tracePt t="74596" x="8062913" y="4605338"/>
          <p14:tracePt t="74660" x="8054975" y="4597400"/>
          <p14:tracePt t="74673" x="8054975" y="4589463"/>
          <p14:tracePt t="74679" x="8045450" y="4572000"/>
          <p14:tracePt t="74686" x="8037513" y="4564063"/>
          <p14:tracePt t="74692" x="8029575" y="4546600"/>
          <p14:tracePt t="74699" x="8029575" y="4529138"/>
          <p14:tracePt t="74706" x="8020050" y="4503738"/>
          <p14:tracePt t="74711" x="8020050" y="4495800"/>
          <p14:tracePt t="74718" x="8020050" y="4470400"/>
          <p14:tracePt t="74725" x="8012113" y="4445000"/>
          <p14:tracePt t="74733" x="8012113" y="4427538"/>
          <p14:tracePt t="74737" x="8012113" y="4402138"/>
          <p14:tracePt t="74744" x="8012113" y="4376738"/>
          <p14:tracePt t="74751" x="8012113" y="4359275"/>
          <p14:tracePt t="74757" x="8004175" y="4325938"/>
          <p14:tracePt t="74763" x="8004175" y="4300538"/>
          <p14:tracePt t="74770" x="8004175" y="4291013"/>
          <p14:tracePt t="74777" x="8004175" y="4265613"/>
          <p14:tracePt t="74784" x="8004175" y="4249738"/>
          <p14:tracePt t="74789" x="8004175" y="4224338"/>
          <p14:tracePt t="74795" x="8004175" y="4197350"/>
          <p14:tracePt t="74802" x="8004175" y="4130675"/>
          <p14:tracePt t="74808" x="8004175" y="4070350"/>
          <p14:tracePt t="74815" x="8012113" y="4011613"/>
          <p14:tracePt t="74821" x="8020050" y="3917950"/>
          <p14:tracePt t="74828" x="8029575" y="3857625"/>
          <p14:tracePt t="74836" x="8045450" y="3763963"/>
          <p14:tracePt t="74840" x="8054975" y="3705225"/>
          <p14:tracePt t="74848" x="8062913" y="3646488"/>
          <p14:tracePt t="74854" x="8080375" y="3603625"/>
          <p14:tracePt t="74860" x="8080375" y="3560763"/>
          <p14:tracePt t="74866" x="8096250" y="3509963"/>
          <p14:tracePt t="74873" x="8105775" y="3475038"/>
          <p14:tracePt t="74880" x="8113713" y="3441700"/>
          <p14:tracePt t="74887" x="8131175" y="3408363"/>
          <p14:tracePt t="74893" x="8131175" y="3382963"/>
          <p14:tracePt t="74899" x="8139113" y="3365500"/>
          <p14:tracePt t="74905" x="8156575" y="3340100"/>
          <p14:tracePt t="74911" x="8164513" y="3314700"/>
          <p14:tracePt t="74920" x="8174038" y="3289300"/>
          <p14:tracePt t="74924" x="8181975" y="3279775"/>
          <p14:tracePt t="74931" x="8181975" y="3246438"/>
          <p14:tracePt t="74937" x="8189913" y="3228975"/>
          <p14:tracePt t="74944" x="8199438" y="3211513"/>
          <p14:tracePt t="74957" x="8199438" y="3203575"/>
          <p14:tracePt t="74963" x="8199438" y="3195638"/>
          <p14:tracePt t="74983" x="8199438" y="3186113"/>
          <p14:tracePt t="75092" x="8199438" y="3195638"/>
          <p14:tracePt t="75099" x="8189913" y="3203575"/>
          <p14:tracePt t="75131" x="8181975" y="3211513"/>
          <p14:tracePt t="75143" x="8181975" y="3221038"/>
          <p14:tracePt t="75149" x="8174038" y="3221038"/>
          <p14:tracePt t="75163" x="8174038" y="3228975"/>
          <p14:tracePt t="75169" x="8164513" y="3228975"/>
          <p14:tracePt t="75195" x="8156575" y="3228975"/>
          <p14:tracePt t="75202" x="8156575" y="3238500"/>
          <p14:tracePt t="75228" x="8156575" y="3254375"/>
          <p14:tracePt t="75305" x="8156575" y="3263900"/>
          <p14:tracePt t="75485" x="8156575" y="3254375"/>
          <p14:tracePt t="75498" x="8156575" y="3238500"/>
          <p14:tracePt t="75504" x="8156575" y="3228975"/>
          <p14:tracePt t="75510" x="8156575" y="3221038"/>
          <p14:tracePt t="75516" x="8164513" y="3195638"/>
          <p14:tracePt t="75524" x="8174038" y="3170238"/>
          <p14:tracePt t="75530" x="8189913" y="3135313"/>
          <p14:tracePt t="75536" x="8207375" y="3119438"/>
          <p14:tracePt t="75542" x="8224838" y="3067050"/>
          <p14:tracePt t="75550" x="8258175" y="3033713"/>
          <p14:tracePt t="75556" x="8275638" y="3008313"/>
          <p14:tracePt t="75562" x="8318500" y="2974975"/>
          <p14:tracePt t="75569" x="8369300" y="2932113"/>
          <p14:tracePt t="75575" x="8410575" y="2889250"/>
          <p14:tracePt t="75581" x="8462963" y="2846388"/>
          <p14:tracePt t="75588" x="8504238" y="2820988"/>
          <p14:tracePt t="75595" x="8572500" y="2770188"/>
          <p14:tracePt t="75602" x="8615363" y="2727325"/>
          <p14:tracePt t="75607" x="8658225" y="2701925"/>
          <p14:tracePt t="75613" x="8683625" y="2676525"/>
          <p14:tracePt t="75620" x="8724900" y="2643188"/>
          <p14:tracePt t="75627" x="8767763" y="2617788"/>
          <p14:tracePt t="75633" x="8802688" y="2582863"/>
          <p14:tracePt t="75639" x="8836025" y="2549525"/>
          <p14:tracePt t="75647" x="8861425" y="2532063"/>
          <p14:tracePt t="75653" x="8886825" y="2524125"/>
          <p14:tracePt t="75659" x="8904288" y="2498725"/>
          <p14:tracePt t="75667" x="8937625" y="2481263"/>
          <p14:tracePt t="75671" x="8947150" y="2463800"/>
          <p14:tracePt t="75678" x="8963025" y="2447925"/>
          <p14:tracePt t="75685" x="8972550" y="2430463"/>
          <p14:tracePt t="75691" x="8988425" y="2422525"/>
          <p14:tracePt t="75697" x="9005888" y="2397125"/>
          <p14:tracePt t="75703" x="9023350" y="2379663"/>
          <p14:tracePt t="75710" x="9039225" y="2344738"/>
          <p14:tracePt t="75717" x="9056688" y="2319338"/>
          <p14:tracePt t="75723" x="9082088" y="2293938"/>
          <p14:tracePt t="75729" x="9091613" y="2268538"/>
          <p14:tracePt t="75736" x="9099550" y="2243138"/>
          <p14:tracePt t="75742" x="9099550" y="2217738"/>
          <p14:tracePt t="75750" x="9107488" y="2192338"/>
          <p14:tracePt t="75762" x="9107488" y="2174875"/>
          <p14:tracePt t="75768" x="9107488" y="2166938"/>
          <p14:tracePt t="75775" x="9107488" y="2159000"/>
          <p14:tracePt t="75785" x="9107488" y="2149475"/>
          <p14:tracePt t="75787" x="9107488" y="2133600"/>
          <p14:tracePt t="75794" x="9107488" y="2124075"/>
          <p14:tracePt t="75800" x="9107488" y="2116138"/>
          <p14:tracePt t="75814" x="9099550" y="2108200"/>
          <p14:tracePt t="75820" x="9074150" y="2098675"/>
          <p14:tracePt t="75826" x="9074150" y="2082800"/>
          <p14:tracePt t="75834" x="9056688" y="2073275"/>
          <p14:tracePt t="75839" x="9031288" y="2073275"/>
          <p14:tracePt t="75846" x="9005888" y="2055813"/>
          <p14:tracePt t="75852" x="8972550" y="2039938"/>
          <p14:tracePt t="75859" x="8937625" y="2022475"/>
          <p14:tracePt t="75866" x="8878888" y="2005013"/>
          <p14:tracePt t="75871" x="8828088" y="1989138"/>
          <p14:tracePt t="75878" x="8785225" y="1971675"/>
          <p14:tracePt t="75885" x="8742363" y="1971675"/>
          <p14:tracePt t="75890" x="8683625" y="1963738"/>
          <p14:tracePt t="75897" x="8640763" y="1963738"/>
          <p14:tracePt t="75903" x="8605838" y="1963738"/>
          <p14:tracePt t="75909" x="8564563" y="1963738"/>
          <p14:tracePt t="75916" x="8513763" y="1963738"/>
          <p14:tracePt t="75923" x="8496300" y="1963738"/>
          <p14:tracePt t="75929" x="8470900" y="1979613"/>
          <p14:tracePt t="75936" x="8453438" y="1979613"/>
          <p14:tracePt t="75942" x="8435975" y="2005013"/>
          <p14:tracePt t="75950" x="8435975" y="2014538"/>
          <p14:tracePt t="75955" x="8428038" y="2022475"/>
          <p14:tracePt t="75961" x="8420100" y="2039938"/>
          <p14:tracePt t="75969" x="8420100" y="2055813"/>
          <p14:tracePt t="75975" x="8420100" y="2073275"/>
          <p14:tracePt t="75981" x="8420100" y="2082800"/>
          <p14:tracePt t="75987" x="8420100" y="2108200"/>
          <p14:tracePt t="75994" x="8420100" y="2141538"/>
          <p14:tracePt t="76000" x="8420100" y="2174875"/>
          <p14:tracePt t="76006" x="8428038" y="2184400"/>
          <p14:tracePt t="76013" x="8435975" y="2217738"/>
          <p14:tracePt t="76020" x="8445500" y="2243138"/>
          <p14:tracePt t="76026" x="8453438" y="2268538"/>
          <p14:tracePt t="76034" x="8462963" y="2303463"/>
          <p14:tracePt t="76038" x="8470900" y="2311400"/>
          <p14:tracePt t="76045" x="8496300" y="2362200"/>
          <p14:tracePt t="76052" x="8513763" y="2405063"/>
          <p14:tracePt t="76058" x="8529638" y="2463800"/>
          <p14:tracePt t="76066" x="8572500" y="2516188"/>
          <p14:tracePt t="76071" x="8589963" y="2592388"/>
          <p14:tracePt t="76078" x="8623300" y="2643188"/>
          <p14:tracePt t="76083" x="8658225" y="2736850"/>
          <p14:tracePt t="76090" x="8683625" y="2778125"/>
          <p14:tracePt t="76097" x="8716963" y="2830513"/>
          <p14:tracePt t="76103" x="8750300" y="2906713"/>
          <p14:tracePt t="76109" x="8785225" y="2949575"/>
          <p14:tracePt t="76117" x="8828088" y="3000375"/>
          <p14:tracePt t="76122" x="8853488" y="3033713"/>
          <p14:tracePt t="76129" x="8886825" y="3084513"/>
          <p14:tracePt t="76135" x="8921750" y="3119438"/>
          <p14:tracePt t="76142" x="8947150" y="3144838"/>
          <p14:tracePt t="76149" x="8997950" y="3186113"/>
          <p14:tracePt t="76155" x="9023350" y="3211513"/>
          <p14:tracePt t="76161" x="9056688" y="3228975"/>
          <p14:tracePt t="76169" x="9099550" y="3271838"/>
          <p14:tracePt t="76174" x="9124950" y="3279775"/>
          <p14:tracePt t="76181" x="9167813" y="3305175"/>
          <p14:tracePt t="76187" x="9193213" y="3305175"/>
          <p14:tracePt t="76193" x="9209088" y="3314700"/>
          <p14:tracePt t="76200" x="9236075" y="3322638"/>
          <p14:tracePt t="76207" x="9261475" y="3330575"/>
          <p14:tracePt t="76213" x="9294813" y="3340100"/>
          <p14:tracePt t="76220" x="9312275" y="3340100"/>
          <p14:tracePt t="76226" x="9345613" y="3340100"/>
          <p14:tracePt t="76233" x="9363075" y="3340100"/>
          <p14:tracePt t="76238" x="9380538" y="3340100"/>
          <p14:tracePt t="76245" x="9396413" y="3348038"/>
          <p14:tracePt t="76251" x="9421813" y="3348038"/>
          <p14:tracePt t="76258" x="9431338" y="3348038"/>
          <p14:tracePt t="76265" x="9456738" y="3348038"/>
          <p14:tracePt t="76271" x="9472613" y="3348038"/>
          <p14:tracePt t="76277" x="9482138" y="3340100"/>
          <p14:tracePt t="76284" x="9490075" y="3340100"/>
          <p14:tracePt t="76290" x="9507538" y="3340100"/>
          <p14:tracePt t="76297" x="9507538" y="3330575"/>
          <p14:tracePt t="76303" x="9515475" y="3330575"/>
          <p14:tracePt t="76322" x="9523413" y="3322638"/>
          <p14:tracePt t="76328" x="9523413" y="3314700"/>
          <p14:tracePt t="76361" x="9523413" y="3305175"/>
          <p14:tracePt t="76393" x="9515475" y="3297238"/>
          <p14:tracePt t="76412" x="9507538" y="3297238"/>
          <p14:tracePt t="76419" x="9498013" y="3297238"/>
          <p14:tracePt t="76426" x="9498013" y="3289300"/>
          <p14:tracePt t="76433" x="9482138" y="3289300"/>
          <p14:tracePt t="76438" x="9472613" y="3279775"/>
          <p14:tracePt t="76445" x="9456738" y="3279775"/>
          <p14:tracePt t="76451" x="9447213" y="3279775"/>
          <p14:tracePt t="76457" x="9439275" y="3271838"/>
          <p14:tracePt t="76464" x="9421813" y="3263900"/>
          <p14:tracePt t="76470" x="9405938" y="3263900"/>
          <p14:tracePt t="76478" x="9380538" y="3263900"/>
          <p14:tracePt t="76484" x="9353550" y="3263900"/>
          <p14:tracePt t="76490" x="9294813" y="3263900"/>
          <p14:tracePt t="76497" x="9244013" y="3263900"/>
          <p14:tracePt t="76503" x="9167813" y="3263900"/>
          <p14:tracePt t="76509" x="9099550" y="3263900"/>
          <p14:tracePt t="76517" x="9023350" y="3279775"/>
          <p14:tracePt t="76522" x="8963025" y="3297238"/>
          <p14:tracePt t="76529" x="8878888" y="3297238"/>
          <p14:tracePt t="76535" x="8828088" y="3305175"/>
          <p14:tracePt t="76541" x="8785225" y="3314700"/>
          <p14:tracePt t="76548" x="8750300" y="3330575"/>
          <p14:tracePt t="76554" x="8691563" y="3348038"/>
          <p14:tracePt t="76561" x="8640763" y="3382963"/>
          <p14:tracePt t="76567" x="8605838" y="3398838"/>
          <p14:tracePt t="76574" x="8564563" y="3424238"/>
          <p14:tracePt t="76581" x="8539163" y="3441700"/>
          <p14:tracePt t="76586" x="8504238" y="3475038"/>
          <p14:tracePt t="76593" x="8488363" y="3502025"/>
          <p14:tracePt t="76600" x="8478838" y="3517900"/>
          <p14:tracePt t="76606" x="8478838" y="3527425"/>
          <p14:tracePt t="76612" x="8478838" y="3543300"/>
          <p14:tracePt t="76619" x="8478838" y="3552825"/>
          <p14:tracePt t="76625" x="8478838" y="3560763"/>
          <p14:tracePt t="76631" x="8478838" y="3578225"/>
          <p14:tracePt t="76637" x="8470900" y="3619500"/>
          <p14:tracePt t="76646" x="8470900" y="3654425"/>
          <p14:tracePt t="76652" x="8462963" y="3697288"/>
          <p14:tracePt t="76658" x="8453438" y="3763963"/>
          <p14:tracePt t="76664" x="8445500" y="3849688"/>
          <p14:tracePt t="76670" x="8435975" y="3925888"/>
          <p14:tracePt t="76677" x="8420100" y="4002088"/>
          <p14:tracePt t="76684" x="8410575" y="4095750"/>
          <p14:tracePt t="76690" x="8402638" y="4171950"/>
          <p14:tracePt t="76696" x="8402638" y="4275138"/>
          <p14:tracePt t="76702" x="8394700" y="4359275"/>
          <p14:tracePt t="76709" x="8377238" y="4460875"/>
          <p14:tracePt t="76715" x="8377238" y="4554538"/>
          <p14:tracePt t="76721" x="8369300" y="4657725"/>
          <p14:tracePt t="76729" x="8359775" y="4741863"/>
          <p14:tracePt t="76735" x="8359775" y="4818063"/>
          <p14:tracePt t="76741" x="8343900" y="4886325"/>
          <p14:tracePt t="76748" x="8343900" y="4919663"/>
          <p14:tracePt t="76754" x="8334375" y="4962525"/>
          <p14:tracePt t="76760" x="8334375" y="4987925"/>
          <p14:tracePt t="76767" x="8318500" y="5030788"/>
          <p14:tracePt t="76773" x="8318500" y="5048250"/>
          <p14:tracePt t="76780" x="8308975" y="5081588"/>
          <p14:tracePt t="76786" x="8301038" y="5099050"/>
          <p14:tracePt t="76792" x="8301038" y="5132388"/>
          <p14:tracePt t="76800" x="8301038" y="5167313"/>
          <p14:tracePt t="76806" x="8283575" y="5200650"/>
          <p14:tracePt t="76812" x="8275638" y="5226050"/>
          <p14:tracePt t="76819" x="8258175" y="5251450"/>
          <p14:tracePt t="76825" x="8240713" y="5268913"/>
          <p14:tracePt t="76833" x="8224838" y="5294313"/>
          <p14:tracePt t="76837" x="8199438" y="5327650"/>
          <p14:tracePt t="76844" x="8174038" y="5370513"/>
          <p14:tracePt t="76850" x="8105775" y="5413375"/>
          <p14:tracePt t="76857" x="8045450" y="5438775"/>
          <p14:tracePt t="76864" x="7969250" y="5497513"/>
          <p14:tracePt t="76870" x="7859713" y="5565775"/>
          <p14:tracePt t="76876" x="7773988" y="5600700"/>
          <p14:tracePt t="76885" x="7697788" y="5641975"/>
          <p14:tracePt t="76889" x="7621588" y="5684838"/>
          <p14:tracePt t="76896" x="7553325" y="5727700"/>
          <p14:tracePt t="76902" x="7477125" y="5788025"/>
          <p14:tracePt t="76908" x="7408863" y="5829300"/>
          <p14:tracePt t="76915" x="7348538" y="5864225"/>
          <p14:tracePt t="76921" x="7272338" y="5897563"/>
          <p14:tracePt t="76928" x="7239000" y="5915025"/>
          <p14:tracePt t="76936" x="7188200" y="5922963"/>
          <p14:tracePt t="76941" x="7153275" y="5940425"/>
          <p14:tracePt t="76947" x="7127875" y="5940425"/>
          <p14:tracePt t="76953" x="7102475" y="5948363"/>
          <p14:tracePt t="76960" x="7094538" y="5948363"/>
          <p14:tracePt t="76967" x="7085013" y="5948363"/>
          <p14:tracePt t="76973" x="7077075" y="5948363"/>
          <p14:tracePt t="76980" x="7069138" y="5948363"/>
          <p14:tracePt t="76986" x="7059613" y="5948363"/>
          <p14:tracePt t="76999" x="7051675" y="5948363"/>
          <p14:tracePt t="77005" x="7043738" y="5948363"/>
          <p14:tracePt t="77011" x="7034213" y="5948363"/>
          <p14:tracePt t="77018" x="7026275" y="5940425"/>
          <p14:tracePt t="77024" x="7018338" y="5932488"/>
          <p14:tracePt t="77037" x="7000875" y="5932488"/>
          <p14:tracePt t="77044" x="6992938" y="5932488"/>
          <p14:tracePt t="77057" x="6992938" y="5922963"/>
          <p14:tracePt t="77077" x="6992938" y="5915025"/>
          <p14:tracePt t="77359" x="6932613" y="5948363"/>
          <p14:tracePt t="77367" x="6813550" y="6016625"/>
          <p14:tracePt t="77372" x="6729413" y="6059488"/>
          <p14:tracePt t="77379" x="6661150" y="6127750"/>
          <p14:tracePt t="77385" x="6626225" y="6153150"/>
          <p14:tracePt t="77391" x="6559550" y="6186488"/>
          <p14:tracePt t="77398" x="6524625" y="6211888"/>
          <p14:tracePt t="77404" x="6499225" y="6229350"/>
          <p14:tracePt t="77410" x="6465888" y="6246813"/>
          <p14:tracePt t="77417" x="6448425" y="6254750"/>
          <p14:tracePt t="77423" x="6430963" y="6262688"/>
          <p14:tracePt t="77430" x="6423025" y="6262688"/>
          <p14:tracePt t="77437" x="6405563" y="6262688"/>
          <p14:tracePt t="77450" x="6405563" y="6280150"/>
          <p14:tracePt t="77457" x="6397625" y="6280150"/>
          <p14:tracePt t="77462" x="6380163" y="6280150"/>
          <p14:tracePt t="77476" x="6372225" y="6280150"/>
          <p14:tracePt t="77482" x="6364288" y="6280150"/>
          <p14:tracePt t="77488" x="6354763" y="6280150"/>
          <p14:tracePt t="77495" x="6338888" y="6280150"/>
          <p14:tracePt t="77501" x="6329363" y="6280150"/>
          <p14:tracePt t="77508" x="6321425" y="6280150"/>
          <p14:tracePt t="77514" x="6303963" y="6272213"/>
          <p14:tracePt t="77520" x="6296025" y="6272213"/>
          <p14:tracePt t="77534" x="6270625" y="6262688"/>
          <p14:tracePt t="77547" x="6261100" y="6262688"/>
          <p14:tracePt t="77552" x="6253163" y="6262688"/>
          <p14:tracePt t="77559" x="6245225" y="6254750"/>
          <p14:tracePt t="81450" x="6245225" y="6262688"/>
          <p14:tracePt t="81457" x="6245225" y="6272213"/>
          <p14:tracePt t="81476" x="6245225" y="6280150"/>
          <p14:tracePt t="81481" x="6245225" y="6288088"/>
          <p14:tracePt t="81527" x="6245225" y="6297613"/>
          <p14:tracePt t="81669" x="6245225" y="6288088"/>
          <p14:tracePt t="81688" x="6245225" y="6280150"/>
          <p14:tracePt t="81726" x="6245225" y="6272213"/>
          <p14:tracePt t="81740" x="6245225" y="6262688"/>
          <p14:tracePt t="81753" x="6245225" y="6254750"/>
          <p14:tracePt t="81778" x="6245225" y="6246813"/>
          <p14:tracePt t="81791" x="6245225" y="6237288"/>
          <p14:tracePt t="81816" x="6245225" y="6229350"/>
          <p14:tracePt t="81823" x="6245225" y="6221413"/>
          <p14:tracePt t="81830" x="6245225" y="6211888"/>
          <p14:tracePt t="81856" x="6245225" y="6203950"/>
          <p14:tracePt t="81868" x="6245225" y="6194425"/>
          <p14:tracePt t="81914" x="6245225" y="6186488"/>
          <p14:tracePt t="81946" x="6245225" y="6178550"/>
          <p14:tracePt t="82004" x="6245225" y="6169025"/>
          <p14:tracePt t="82094" x="6245225" y="6161088"/>
          <p14:tracePt t="82172" x="6245225" y="6153150"/>
          <p14:tracePt t="82294" x="6245225" y="6143625"/>
          <p14:tracePt t="82396" x="6245225" y="6127750"/>
          <p14:tracePt t="83401" x="6235700" y="6127750"/>
          <p14:tracePt t="83485" x="6235700" y="6118225"/>
          <p14:tracePt t="83568" x="6235700" y="6110288"/>
          <p14:tracePt t="83665" x="6235700" y="6102350"/>
          <p14:tracePt t="83742" x="6235700" y="6092825"/>
          <p14:tracePt t="83774" x="6235700" y="6084888"/>
          <p14:tracePt t="84026" x="6227763" y="6084888"/>
          <p14:tracePt t="84837" x="6235700" y="6084888"/>
          <p14:tracePt t="84934" x="6235700" y="6076950"/>
          <p14:tracePt t="85508" x="6235700" y="6067425"/>
          <p14:tracePt t="85559" x="6235700" y="6059488"/>
          <p14:tracePt t="87163" x="6245225" y="6059488"/>
          <p14:tracePt t="89147" x="6057900" y="6016625"/>
          <p14:tracePt t="89154" x="5802313" y="5957888"/>
          <p14:tracePt t="89160" x="5565775" y="5872163"/>
          <p14:tracePt t="89167" x="5318125" y="5761038"/>
          <p14:tracePt t="89173" x="5080000" y="5659438"/>
          <p14:tracePt t="89180" x="4765675" y="5481638"/>
          <p14:tracePt t="89186" x="4451350" y="5276850"/>
          <p14:tracePt t="89192" x="4162425" y="5099050"/>
          <p14:tracePt t="89198" x="3873500" y="4894263"/>
          <p14:tracePt t="89205" x="3644900" y="4733925"/>
          <p14:tracePt t="89212" x="3432175" y="4572000"/>
          <p14:tracePt t="89218" x="3228975" y="4410075"/>
          <p14:tracePt t="89225" x="3067050" y="4265613"/>
          <p14:tracePt t="89231" x="2879725" y="4113213"/>
          <p14:tracePt t="89237" x="2709863" y="3994150"/>
          <p14:tracePt t="89244" x="2565400" y="3900488"/>
          <p14:tracePt t="89252" x="2413000" y="3790950"/>
          <p14:tracePt t="89257" x="2293938" y="3722688"/>
          <p14:tracePt t="89263" x="2174875" y="3654425"/>
          <p14:tracePt t="89270" x="2073275" y="3552825"/>
          <p14:tracePt t="89277" x="1954213" y="3475038"/>
          <p14:tracePt t="89282" x="1852613" y="3382963"/>
          <p14:tracePt t="89289" x="1733550" y="3279775"/>
          <p14:tracePt t="89296" x="1657350" y="3211513"/>
          <p14:tracePt t="89303" x="1579563" y="3170238"/>
          <p14:tracePt t="89307" x="1495425" y="3101975"/>
          <p14:tracePt t="89315" x="1435100" y="3051175"/>
          <p14:tracePt t="89321" x="1384300" y="3008313"/>
          <p14:tracePt t="89328" x="1333500" y="2957513"/>
          <p14:tracePt t="89334" x="1249363" y="2889250"/>
          <p14:tracePt t="89340" x="1198563" y="2846388"/>
          <p14:tracePt t="89347" x="1147763" y="2778125"/>
          <p14:tracePt t="89353" x="1069975" y="2701925"/>
          <p14:tracePt t="89360" x="1011238" y="2651125"/>
          <p14:tracePt t="89366" x="960438" y="2582863"/>
          <p14:tracePt t="89372" x="909638" y="2532063"/>
          <p14:tracePt t="89379" x="866775" y="2481263"/>
          <p14:tracePt t="89388" x="823913" y="2430463"/>
          <p14:tracePt t="89391" x="790575" y="2387600"/>
          <p14:tracePt t="89403" x="755650" y="2354263"/>
          <p14:tracePt t="89405" x="722313" y="2303463"/>
          <p14:tracePt t="89411" x="688975" y="2268538"/>
          <p14:tracePt t="89421" x="654050" y="2227263"/>
          <p14:tracePt t="89424" x="611188" y="2174875"/>
          <p14:tracePt t="89430" x="560388" y="2124075"/>
          <p14:tracePt t="89437" x="517525" y="2055813"/>
          <p14:tracePt t="89444" x="450850" y="2005013"/>
          <p14:tracePt t="89450" x="400050" y="1938338"/>
          <p14:tracePt t="89456" x="347663" y="1878013"/>
          <p14:tracePt t="89462" x="288925" y="1827213"/>
          <p14:tracePt t="89471" x="238125" y="1758950"/>
          <p14:tracePt t="89476" x="195263" y="1682750"/>
          <p14:tracePt t="89482" x="161925" y="1622425"/>
          <p14:tracePt t="89489" x="127000" y="1555750"/>
          <p14:tracePt t="89495" x="111125" y="1470025"/>
          <p14:tracePt t="89501" x="76200" y="1393825"/>
          <p14:tracePt t="89507" x="58738" y="1317625"/>
          <p14:tracePt t="89513" x="25400" y="1241425"/>
          <p14:tracePt t="89521" x="0" y="11636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65E11F-65C0-41B2-BD85-DB0793CC01F7}"/>
              </a:ext>
            </a:extLst>
          </p:cNvPr>
          <p:cNvSpPr/>
          <p:nvPr/>
        </p:nvSpPr>
        <p:spPr>
          <a:xfrm>
            <a:off x="7366000" y="782320"/>
            <a:ext cx="4135120" cy="5039360"/>
          </a:xfrm>
          <a:prstGeom prst="rect">
            <a:avLst/>
          </a:prstGeom>
          <a:solidFill>
            <a:schemeClr val="accent4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 descr="A person working on the computer&#10;&#10;Description automatically generated with medium confidence">
            <a:extLst>
              <a:ext uri="{FF2B5EF4-FFF2-40B4-BE49-F238E27FC236}">
                <a16:creationId xmlns:a16="http://schemas.microsoft.com/office/drawing/2014/main" id="{47F5AAE5-BE85-4765-8B44-962E0548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2" r="36162"/>
          <a:stretch/>
        </p:blipFill>
        <p:spPr>
          <a:xfrm>
            <a:off x="7155030" y="1046480"/>
            <a:ext cx="4107693" cy="5054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BC936-7F97-4A18-83ED-7184887AD268}"/>
              </a:ext>
            </a:extLst>
          </p:cNvPr>
          <p:cNvSpPr txBox="1">
            <a:spLocks/>
          </p:cNvSpPr>
          <p:nvPr/>
        </p:nvSpPr>
        <p:spPr>
          <a:xfrm>
            <a:off x="228599" y="19050"/>
            <a:ext cx="8065655" cy="638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/>
                </a:solidFill>
              </a:rPr>
              <a:t>Recap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AEF209-47CB-4BA8-999D-9192E8666BC2}"/>
              </a:ext>
            </a:extLst>
          </p:cNvPr>
          <p:cNvSpPr/>
          <p:nvPr/>
        </p:nvSpPr>
        <p:spPr>
          <a:xfrm>
            <a:off x="228599" y="912584"/>
            <a:ext cx="74814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 good training deck, you’ll need</a:t>
            </a:r>
            <a:endParaRPr lang="en-IN" sz="26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28ECD-7640-41E4-A9BF-E220404B595F}"/>
              </a:ext>
            </a:extLst>
          </p:cNvPr>
          <p:cNvSpPr txBox="1"/>
          <p:nvPr/>
        </p:nvSpPr>
        <p:spPr>
          <a:xfrm>
            <a:off x="228600" y="1794282"/>
            <a:ext cx="74814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clean set up with no background noise.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DCE87-AB51-4274-8792-99273CC7F668}"/>
              </a:ext>
            </a:extLst>
          </p:cNvPr>
          <p:cNvSpPr txBox="1"/>
          <p:nvPr/>
        </p:nvSpPr>
        <p:spPr>
          <a:xfrm>
            <a:off x="228599" y="2686834"/>
            <a:ext cx="75414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 script to help with your recording.</a:t>
            </a:r>
            <a:endParaRPr lang="en-IN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1AE16-BB6D-4C04-A05C-EDF7C75AB6F9}"/>
              </a:ext>
            </a:extLst>
          </p:cNvPr>
          <p:cNvSpPr txBox="1"/>
          <p:nvPr/>
        </p:nvSpPr>
        <p:spPr>
          <a:xfrm>
            <a:off x="228599" y="3579386"/>
            <a:ext cx="64058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Uniform font size, colour across slides. Good contrast.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5F770-4C35-4722-9B58-66A3D712AB50}"/>
              </a:ext>
            </a:extLst>
          </p:cNvPr>
          <p:cNvSpPr txBox="1"/>
          <p:nvPr/>
        </p:nvSpPr>
        <p:spPr>
          <a:xfrm>
            <a:off x="228599" y="4872047"/>
            <a:ext cx="75414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Icons from PPT, Flaticon, and Envato.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4AF11D7-7E31-4DA2-B5CF-55E6BB9F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487" y="0"/>
            <a:ext cx="1411513" cy="4245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7BE439-AE6A-42B8-A372-BB603FD3F6DF}"/>
              </a:ext>
            </a:extLst>
          </p:cNvPr>
          <p:cNvSpPr txBox="1"/>
          <p:nvPr/>
        </p:nvSpPr>
        <p:spPr>
          <a:xfrm>
            <a:off x="228599" y="5764599"/>
            <a:ext cx="75414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 images from Pexels or Pixabay.</a:t>
            </a:r>
          </a:p>
        </p:txBody>
      </p:sp>
      <p:pic>
        <p:nvPicPr>
          <p:cNvPr id="20" name="Graphic 19" descr="Caret Up with solid fill">
            <a:extLst>
              <a:ext uri="{FF2B5EF4-FFF2-40B4-BE49-F238E27FC236}">
                <a16:creationId xmlns:a16="http://schemas.microsoft.com/office/drawing/2014/main" id="{0A3AEB61-3555-4A71-B1A9-00D652C36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919216" y="5418896"/>
            <a:ext cx="914400" cy="1062107"/>
          </a:xfrm>
          <a:prstGeom prst="rect">
            <a:avLst/>
          </a:prstGeom>
        </p:spPr>
      </p:pic>
      <p:pic>
        <p:nvPicPr>
          <p:cNvPr id="22" name="Graphic 21" descr="Caret Up outline">
            <a:extLst>
              <a:ext uri="{FF2B5EF4-FFF2-40B4-BE49-F238E27FC236}">
                <a16:creationId xmlns:a16="http://schemas.microsoft.com/office/drawing/2014/main" id="{752C3605-6A01-4764-8FF1-7ABAE79DB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27049" y="5683895"/>
            <a:ext cx="914400" cy="1062107"/>
          </a:xfrm>
          <a:prstGeom prst="rect">
            <a:avLst/>
          </a:prstGeom>
        </p:spPr>
      </p:pic>
      <p:pic>
        <p:nvPicPr>
          <p:cNvPr id="23" name="Graphic 22" descr="Caret Up outline">
            <a:extLst>
              <a:ext uri="{FF2B5EF4-FFF2-40B4-BE49-F238E27FC236}">
                <a16:creationId xmlns:a16="http://schemas.microsoft.com/office/drawing/2014/main" id="{113F60AB-778D-489E-9CF8-B6CF42A3E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01950" y="4878760"/>
            <a:ext cx="914400" cy="1062107"/>
          </a:xfrm>
          <a:prstGeom prst="rect">
            <a:avLst/>
          </a:prstGeom>
        </p:spPr>
      </p:pic>
      <p:pic>
        <p:nvPicPr>
          <p:cNvPr id="24" name="Graphic 23" descr="Caret Up outline">
            <a:extLst>
              <a:ext uri="{FF2B5EF4-FFF2-40B4-BE49-F238E27FC236}">
                <a16:creationId xmlns:a16="http://schemas.microsoft.com/office/drawing/2014/main" id="{674B1EB6-C38C-41BC-859E-5C17BEF2D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12172" y="5148828"/>
            <a:ext cx="914400" cy="10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69"/>
    </mc:Choice>
    <mc:Fallback>
      <p:transition spd="slow" advTm="344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F11BE44B-6CC7-4674-AF11-45C41BE1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487" y="0"/>
            <a:ext cx="1411513" cy="42454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59D84BD-CFFF-4391-8AD9-4DCC653928B2}"/>
              </a:ext>
            </a:extLst>
          </p:cNvPr>
          <p:cNvSpPr txBox="1">
            <a:spLocks/>
          </p:cNvSpPr>
          <p:nvPr/>
        </p:nvSpPr>
        <p:spPr>
          <a:xfrm>
            <a:off x="6024444" y="459396"/>
            <a:ext cx="8065655" cy="638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/>
                </a:solidFill>
              </a:rPr>
              <a:t>Resources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AA6085-4EBF-4F91-8567-8033D494B46D}"/>
              </a:ext>
            </a:extLst>
          </p:cNvPr>
          <p:cNvSpPr/>
          <p:nvPr/>
        </p:nvSpPr>
        <p:spPr>
          <a:xfrm>
            <a:off x="6167559" y="1132424"/>
            <a:ext cx="56790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37063" algn="l"/>
              </a:tabLst>
            </a:pP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 to resources mentioned in our blog and PPT</a:t>
            </a:r>
            <a:endParaRPr lang="en-IN" sz="26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EABC64-101E-4094-B216-8C685F754251}"/>
              </a:ext>
            </a:extLst>
          </p:cNvPr>
          <p:cNvSpPr txBox="1"/>
          <p:nvPr/>
        </p:nvSpPr>
        <p:spPr>
          <a:xfrm>
            <a:off x="6167559" y="2349402"/>
            <a:ext cx="74814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dirty="0">
                <a:solidFill>
                  <a:srgbClr val="7030A0"/>
                </a:solidFill>
              </a:rPr>
              <a:t>For icons 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Flaticon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Envato Elements. </a:t>
            </a:r>
            <a:endParaRPr lang="en-IN" sz="26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77BD3-307F-47DE-AE65-2A53AA90A807}"/>
              </a:ext>
            </a:extLst>
          </p:cNvPr>
          <p:cNvSpPr txBox="1"/>
          <p:nvPr/>
        </p:nvSpPr>
        <p:spPr>
          <a:xfrm>
            <a:off x="6167558" y="3241954"/>
            <a:ext cx="75414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u="none" strike="noStrike" dirty="0">
                <a:solidFill>
                  <a:srgbClr val="7030A0"/>
                </a:solidFill>
                <a:effectLst/>
              </a:rPr>
              <a:t>For free images </a:t>
            </a: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 </a:t>
            </a: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linkClick r:id="rId5"/>
              </a:rPr>
              <a:t>Pexels</a:t>
            </a: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linkClick r:id="rId6"/>
              </a:rPr>
              <a:t>Pixabay</a:t>
            </a:r>
            <a:r>
              <a:rPr lang="en-IN" sz="2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en-IN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EA1F9E-DAB2-4D4D-B4A3-23E5419C2BAA}"/>
              </a:ext>
            </a:extLst>
          </p:cNvPr>
          <p:cNvSpPr txBox="1"/>
          <p:nvPr/>
        </p:nvSpPr>
        <p:spPr>
          <a:xfrm>
            <a:off x="6167558" y="4134506"/>
            <a:ext cx="6405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37063" algn="l"/>
              </a:tabLst>
            </a:pPr>
            <a:r>
              <a:rPr lang="en-IN" sz="2600" dirty="0">
                <a:solidFill>
                  <a:srgbClr val="7030A0"/>
                </a:solidFill>
              </a:rPr>
              <a:t>For design inspiration 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Canva</a:t>
            </a:r>
            <a:r>
              <a:rPr lang="en-I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BAE8608-8EDB-470D-935F-70A950DA9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9" y="1760490"/>
            <a:ext cx="3947814" cy="39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92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5|20.7|16|2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5.4|41|3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1|14.2|23.2|1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233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Setting up your slide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Sanjana Chavali</dc:creator>
  <cp:lastModifiedBy>Sanjana Chavali</cp:lastModifiedBy>
  <cp:revision>2</cp:revision>
  <dcterms:created xsi:type="dcterms:W3CDTF">2022-01-05T03:56:08Z</dcterms:created>
  <dcterms:modified xsi:type="dcterms:W3CDTF">2022-01-05T07:41:29Z</dcterms:modified>
</cp:coreProperties>
</file>